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49"/>
  </p:notesMasterIdLst>
  <p:handoutMasterIdLst>
    <p:handoutMasterId r:id="rId50"/>
  </p:handoutMasterIdLst>
  <p:sldIdLst>
    <p:sldId id="362" r:id="rId5"/>
    <p:sldId id="430" r:id="rId6"/>
    <p:sldId id="418" r:id="rId7"/>
    <p:sldId id="429" r:id="rId8"/>
    <p:sldId id="431" r:id="rId9"/>
    <p:sldId id="432" r:id="rId10"/>
    <p:sldId id="433" r:id="rId11"/>
    <p:sldId id="374" r:id="rId12"/>
    <p:sldId id="435" r:id="rId13"/>
    <p:sldId id="434" r:id="rId14"/>
    <p:sldId id="451" r:id="rId15"/>
    <p:sldId id="449" r:id="rId16"/>
    <p:sldId id="450" r:id="rId17"/>
    <p:sldId id="438" r:id="rId18"/>
    <p:sldId id="436" r:id="rId19"/>
    <p:sldId id="462" r:id="rId20"/>
    <p:sldId id="442" r:id="rId21"/>
    <p:sldId id="445" r:id="rId22"/>
    <p:sldId id="446" r:id="rId23"/>
    <p:sldId id="447" r:id="rId24"/>
    <p:sldId id="448" r:id="rId25"/>
    <p:sldId id="437" r:id="rId26"/>
    <p:sldId id="452" r:id="rId27"/>
    <p:sldId id="464" r:id="rId28"/>
    <p:sldId id="453" r:id="rId29"/>
    <p:sldId id="454" r:id="rId30"/>
    <p:sldId id="456" r:id="rId31"/>
    <p:sldId id="455" r:id="rId32"/>
    <p:sldId id="439" r:id="rId33"/>
    <p:sldId id="459" r:id="rId34"/>
    <p:sldId id="457" r:id="rId35"/>
    <p:sldId id="465" r:id="rId36"/>
    <p:sldId id="458" r:id="rId37"/>
    <p:sldId id="460" r:id="rId38"/>
    <p:sldId id="461" r:id="rId39"/>
    <p:sldId id="440" r:id="rId40"/>
    <p:sldId id="466" r:id="rId41"/>
    <p:sldId id="469" r:id="rId42"/>
    <p:sldId id="468" r:id="rId43"/>
    <p:sldId id="467" r:id="rId44"/>
    <p:sldId id="470" r:id="rId45"/>
    <p:sldId id="441" r:id="rId46"/>
    <p:sldId id="471" r:id="rId47"/>
    <p:sldId id="373" r:id="rId48"/>
  </p:sldIdLst>
  <p:sldSz cx="12192000" cy="6858000"/>
  <p:notesSz cx="6858000" cy="9144000"/>
  <p:embeddedFontLst>
    <p:embeddedFont>
      <p:font typeface="Calibri" panose="020F0502020204030204" pitchFamily="34" charset="0"/>
      <p:regular r:id="rId51"/>
      <p:bold r:id="rId52"/>
      <p:italic r:id="rId53"/>
      <p:boldItalic r:id="rId54"/>
    </p:embeddedFont>
    <p:embeddedFont>
      <p:font typeface="Helvetica" panose="020B0604020202020204" pitchFamily="34" charset="0"/>
      <p:regular r:id="rId55"/>
      <p:bold r:id="rId56"/>
      <p:italic r:id="rId57"/>
      <p:boldItalic r:id="rId5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8BE20"/>
    <a:srgbClr val="B5BD00"/>
    <a:srgbClr val="CE0058"/>
    <a:srgbClr val="385E9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8A51EF-3747-465D-9620-58652AEB2B41}" v="20" dt="2023-02-07T15:16:19.64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2309" autoAdjust="0"/>
  </p:normalViewPr>
  <p:slideViewPr>
    <p:cSldViewPr>
      <p:cViewPr varScale="1">
        <p:scale>
          <a:sx n="86" d="100"/>
          <a:sy n="86" d="100"/>
        </p:scale>
        <p:origin x="1494" y="9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88" d="100"/>
          <a:sy n="88" d="100"/>
        </p:scale>
        <p:origin x="3822"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font" Target="fonts/font5.fntdata"/><Relationship Id="rId63"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font" Target="fonts/font4.fntdata"/><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3.fntdata"/><Relationship Id="rId58" Type="http://schemas.openxmlformats.org/officeDocument/2006/relationships/font" Target="fonts/font8.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 Id="rId57" Type="http://schemas.openxmlformats.org/officeDocument/2006/relationships/font" Target="fonts/font7.fntdata"/><Relationship Id="rId61"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2.fntdata"/><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6.fntdata"/><Relationship Id="rId64"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font" Target="fonts/font1.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a Kasmire" userId="d623be19-69c6-4d1b-89e7-ecc750d13e6c" providerId="ADAL" clId="{168A51EF-3747-465D-9620-58652AEB2B41}"/>
    <pc:docChg chg="undo custSel addSld delSld modSld sldOrd">
      <pc:chgData name="Julia Kasmire" userId="d623be19-69c6-4d1b-89e7-ecc750d13e6c" providerId="ADAL" clId="{168A51EF-3747-465D-9620-58652AEB2B41}" dt="2023-02-07T15:19:46.798" v="31895" actId="47"/>
      <pc:docMkLst>
        <pc:docMk/>
      </pc:docMkLst>
      <pc:sldChg chg="del">
        <pc:chgData name="Julia Kasmire" userId="d623be19-69c6-4d1b-89e7-ecc750d13e6c" providerId="ADAL" clId="{168A51EF-3747-465D-9620-58652AEB2B41}" dt="2023-02-02T14:22:39.292" v="4067" actId="47"/>
        <pc:sldMkLst>
          <pc:docMk/>
          <pc:sldMk cId="0" sldId="270"/>
        </pc:sldMkLst>
      </pc:sldChg>
      <pc:sldChg chg="del">
        <pc:chgData name="Julia Kasmire" userId="d623be19-69c6-4d1b-89e7-ecc750d13e6c" providerId="ADAL" clId="{168A51EF-3747-465D-9620-58652AEB2B41}" dt="2023-02-02T15:23:27.433" v="12660" actId="47"/>
        <pc:sldMkLst>
          <pc:docMk/>
          <pc:sldMk cId="0" sldId="275"/>
        </pc:sldMkLst>
      </pc:sldChg>
      <pc:sldChg chg="del">
        <pc:chgData name="Julia Kasmire" userId="d623be19-69c6-4d1b-89e7-ecc750d13e6c" providerId="ADAL" clId="{168A51EF-3747-465D-9620-58652AEB2B41}" dt="2023-02-02T15:25:32.860" v="13059" actId="47"/>
        <pc:sldMkLst>
          <pc:docMk/>
          <pc:sldMk cId="0" sldId="276"/>
        </pc:sldMkLst>
      </pc:sldChg>
      <pc:sldChg chg="del ord">
        <pc:chgData name="Julia Kasmire" userId="d623be19-69c6-4d1b-89e7-ecc750d13e6c" providerId="ADAL" clId="{168A51EF-3747-465D-9620-58652AEB2B41}" dt="2023-02-02T15:22:03.515" v="12404" actId="47"/>
        <pc:sldMkLst>
          <pc:docMk/>
          <pc:sldMk cId="0" sldId="277"/>
        </pc:sldMkLst>
      </pc:sldChg>
      <pc:sldChg chg="del">
        <pc:chgData name="Julia Kasmire" userId="d623be19-69c6-4d1b-89e7-ecc750d13e6c" providerId="ADAL" clId="{168A51EF-3747-465D-9620-58652AEB2B41}" dt="2023-02-02T15:59:56.681" v="18383" actId="47"/>
        <pc:sldMkLst>
          <pc:docMk/>
          <pc:sldMk cId="0" sldId="280"/>
        </pc:sldMkLst>
      </pc:sldChg>
      <pc:sldChg chg="del">
        <pc:chgData name="Julia Kasmire" userId="d623be19-69c6-4d1b-89e7-ecc750d13e6c" providerId="ADAL" clId="{168A51EF-3747-465D-9620-58652AEB2B41}" dt="2023-02-02T14:22:31.316" v="4066" actId="47"/>
        <pc:sldMkLst>
          <pc:docMk/>
          <pc:sldMk cId="0" sldId="282"/>
        </pc:sldMkLst>
      </pc:sldChg>
      <pc:sldChg chg="del">
        <pc:chgData name="Julia Kasmire" userId="d623be19-69c6-4d1b-89e7-ecc750d13e6c" providerId="ADAL" clId="{168A51EF-3747-465D-9620-58652AEB2B41}" dt="2023-02-07T14:42:00.341" v="26749" actId="47"/>
        <pc:sldMkLst>
          <pc:docMk/>
          <pc:sldMk cId="0" sldId="285"/>
        </pc:sldMkLst>
      </pc:sldChg>
      <pc:sldChg chg="del">
        <pc:chgData name="Julia Kasmire" userId="d623be19-69c6-4d1b-89e7-ecc750d13e6c" providerId="ADAL" clId="{168A51EF-3747-465D-9620-58652AEB2B41}" dt="2023-02-07T15:01:53.327" v="30173" actId="47"/>
        <pc:sldMkLst>
          <pc:docMk/>
          <pc:sldMk cId="0" sldId="286"/>
        </pc:sldMkLst>
      </pc:sldChg>
      <pc:sldChg chg="modSp del mod">
        <pc:chgData name="Julia Kasmire" userId="d623be19-69c6-4d1b-89e7-ecc750d13e6c" providerId="ADAL" clId="{168A51EF-3747-465D-9620-58652AEB2B41}" dt="2023-02-07T15:19:46.798" v="31895" actId="47"/>
        <pc:sldMkLst>
          <pc:docMk/>
          <pc:sldMk cId="0" sldId="287"/>
        </pc:sldMkLst>
        <pc:spChg chg="mod">
          <ac:chgData name="Julia Kasmire" userId="d623be19-69c6-4d1b-89e7-ecc750d13e6c" providerId="ADAL" clId="{168A51EF-3747-465D-9620-58652AEB2B41}" dt="2023-02-07T15:12:04.412" v="30810" actId="20577"/>
          <ac:spMkLst>
            <pc:docMk/>
            <pc:sldMk cId="0" sldId="287"/>
            <ac:spMk id="251" creationId="{00000000-0000-0000-0000-000000000000}"/>
          </ac:spMkLst>
        </pc:spChg>
        <pc:spChg chg="mod">
          <ac:chgData name="Julia Kasmire" userId="d623be19-69c6-4d1b-89e7-ecc750d13e6c" providerId="ADAL" clId="{168A51EF-3747-465D-9620-58652AEB2B41}" dt="2023-02-07T15:15:24.392" v="30954" actId="21"/>
          <ac:spMkLst>
            <pc:docMk/>
            <pc:sldMk cId="0" sldId="287"/>
            <ac:spMk id="252" creationId="{00000000-0000-0000-0000-000000000000}"/>
          </ac:spMkLst>
        </pc:spChg>
      </pc:sldChg>
      <pc:sldChg chg="del modNotesTx">
        <pc:chgData name="Julia Kasmire" userId="d623be19-69c6-4d1b-89e7-ecc750d13e6c" providerId="ADAL" clId="{168A51EF-3747-465D-9620-58652AEB2B41}" dt="2023-02-02T13:50:28.713" v="471" actId="47"/>
        <pc:sldMkLst>
          <pc:docMk/>
          <pc:sldMk cId="0" sldId="303"/>
        </pc:sldMkLst>
      </pc:sldChg>
      <pc:sldChg chg="modSp del mod">
        <pc:chgData name="Julia Kasmire" userId="d623be19-69c6-4d1b-89e7-ecc750d13e6c" providerId="ADAL" clId="{168A51EF-3747-465D-9620-58652AEB2B41}" dt="2023-02-07T15:11:25.049" v="30800" actId="47"/>
        <pc:sldMkLst>
          <pc:docMk/>
          <pc:sldMk cId="2489512974" sldId="309"/>
        </pc:sldMkLst>
        <pc:spChg chg="mod">
          <ac:chgData name="Julia Kasmire" userId="d623be19-69c6-4d1b-89e7-ecc750d13e6c" providerId="ADAL" clId="{168A51EF-3747-465D-9620-58652AEB2B41}" dt="2023-02-07T15:11:18.500" v="30797" actId="21"/>
          <ac:spMkLst>
            <pc:docMk/>
            <pc:sldMk cId="2489512974" sldId="309"/>
            <ac:spMk id="252" creationId="{00000000-0000-0000-0000-000000000000}"/>
          </ac:spMkLst>
        </pc:spChg>
      </pc:sldChg>
      <pc:sldChg chg="modSp del mod">
        <pc:chgData name="Julia Kasmire" userId="d623be19-69c6-4d1b-89e7-ecc750d13e6c" providerId="ADAL" clId="{168A51EF-3747-465D-9620-58652AEB2B41}" dt="2023-02-07T15:11:58.153" v="30804" actId="47"/>
        <pc:sldMkLst>
          <pc:docMk/>
          <pc:sldMk cId="2354041295" sldId="310"/>
        </pc:sldMkLst>
        <pc:spChg chg="mod">
          <ac:chgData name="Julia Kasmire" userId="d623be19-69c6-4d1b-89e7-ecc750d13e6c" providerId="ADAL" clId="{168A51EF-3747-465D-9620-58652AEB2B41}" dt="2023-02-07T15:11:50.093" v="30801" actId="21"/>
          <ac:spMkLst>
            <pc:docMk/>
            <pc:sldMk cId="2354041295" sldId="310"/>
            <ac:spMk id="252" creationId="{00000000-0000-0000-0000-000000000000}"/>
          </ac:spMkLst>
        </pc:spChg>
      </pc:sldChg>
      <pc:sldChg chg="modSp mod">
        <pc:chgData name="Julia Kasmire" userId="d623be19-69c6-4d1b-89e7-ecc750d13e6c" providerId="ADAL" clId="{168A51EF-3747-465D-9620-58652AEB2B41}" dt="2023-02-02T13:42:52.606" v="5" actId="20577"/>
        <pc:sldMkLst>
          <pc:docMk/>
          <pc:sldMk cId="2409776435" sldId="429"/>
        </pc:sldMkLst>
        <pc:spChg chg="mod">
          <ac:chgData name="Julia Kasmire" userId="d623be19-69c6-4d1b-89e7-ecc750d13e6c" providerId="ADAL" clId="{168A51EF-3747-465D-9620-58652AEB2B41}" dt="2023-02-02T13:42:52.606" v="5" actId="20577"/>
          <ac:spMkLst>
            <pc:docMk/>
            <pc:sldMk cId="2409776435" sldId="429"/>
            <ac:spMk id="3" creationId="{00000000-0000-0000-0000-000000000000}"/>
          </ac:spMkLst>
        </pc:spChg>
      </pc:sldChg>
      <pc:sldChg chg="modSp mod">
        <pc:chgData name="Julia Kasmire" userId="d623be19-69c6-4d1b-89e7-ecc750d13e6c" providerId="ADAL" clId="{168A51EF-3747-465D-9620-58652AEB2B41}" dt="2023-02-02T13:43:18.090" v="8" actId="5793"/>
        <pc:sldMkLst>
          <pc:docMk/>
          <pc:sldMk cId="2777420564" sldId="432"/>
        </pc:sldMkLst>
        <pc:spChg chg="mod">
          <ac:chgData name="Julia Kasmire" userId="d623be19-69c6-4d1b-89e7-ecc750d13e6c" providerId="ADAL" clId="{168A51EF-3747-465D-9620-58652AEB2B41}" dt="2023-02-02T13:43:18.090" v="8" actId="5793"/>
          <ac:spMkLst>
            <pc:docMk/>
            <pc:sldMk cId="2777420564" sldId="432"/>
            <ac:spMk id="3" creationId="{00000000-0000-0000-0000-000000000000}"/>
          </ac:spMkLst>
        </pc:spChg>
      </pc:sldChg>
      <pc:sldChg chg="modSp mod">
        <pc:chgData name="Julia Kasmire" userId="d623be19-69c6-4d1b-89e7-ecc750d13e6c" providerId="ADAL" clId="{168A51EF-3747-465D-9620-58652AEB2B41}" dt="2023-02-02T13:49:45.992" v="469" actId="20577"/>
        <pc:sldMkLst>
          <pc:docMk/>
          <pc:sldMk cId="767297552" sldId="433"/>
        </pc:sldMkLst>
        <pc:spChg chg="mod">
          <ac:chgData name="Julia Kasmire" userId="d623be19-69c6-4d1b-89e7-ecc750d13e6c" providerId="ADAL" clId="{168A51EF-3747-465D-9620-58652AEB2B41}" dt="2023-02-02T13:49:45.992" v="469" actId="20577"/>
          <ac:spMkLst>
            <pc:docMk/>
            <pc:sldMk cId="767297552" sldId="433"/>
            <ac:spMk id="3" creationId="{00000000-0000-0000-0000-000000000000}"/>
          </ac:spMkLst>
        </pc:spChg>
      </pc:sldChg>
      <pc:sldChg chg="modNotesTx">
        <pc:chgData name="Julia Kasmire" userId="d623be19-69c6-4d1b-89e7-ecc750d13e6c" providerId="ADAL" clId="{168A51EF-3747-465D-9620-58652AEB2B41}" dt="2023-02-02T13:53:46.552" v="1197" actId="20577"/>
        <pc:sldMkLst>
          <pc:docMk/>
          <pc:sldMk cId="3380455407" sldId="434"/>
        </pc:sldMkLst>
      </pc:sldChg>
      <pc:sldChg chg="modSp mod ord">
        <pc:chgData name="Julia Kasmire" userId="d623be19-69c6-4d1b-89e7-ecc750d13e6c" providerId="ADAL" clId="{168A51EF-3747-465D-9620-58652AEB2B41}" dt="2023-02-02T13:59:14.745" v="1448" actId="20577"/>
        <pc:sldMkLst>
          <pc:docMk/>
          <pc:sldMk cId="720063482" sldId="436"/>
        </pc:sldMkLst>
        <pc:spChg chg="mod">
          <ac:chgData name="Julia Kasmire" userId="d623be19-69c6-4d1b-89e7-ecc750d13e6c" providerId="ADAL" clId="{168A51EF-3747-465D-9620-58652AEB2B41}" dt="2023-02-02T13:59:14.745" v="1448" actId="20577"/>
          <ac:spMkLst>
            <pc:docMk/>
            <pc:sldMk cId="720063482" sldId="436"/>
            <ac:spMk id="3" creationId="{00000000-0000-0000-0000-000000000000}"/>
          </ac:spMkLst>
        </pc:spChg>
      </pc:sldChg>
      <pc:sldChg chg="modSp mod">
        <pc:chgData name="Julia Kasmire" userId="d623be19-69c6-4d1b-89e7-ecc750d13e6c" providerId="ADAL" clId="{168A51EF-3747-465D-9620-58652AEB2B41}" dt="2023-02-02T14:16:35.922" v="2718" actId="20577"/>
        <pc:sldMkLst>
          <pc:docMk/>
          <pc:sldMk cId="3418279739" sldId="452"/>
        </pc:sldMkLst>
        <pc:spChg chg="mod">
          <ac:chgData name="Julia Kasmire" userId="d623be19-69c6-4d1b-89e7-ecc750d13e6c" providerId="ADAL" clId="{168A51EF-3747-465D-9620-58652AEB2B41}" dt="2023-02-02T14:16:35.922" v="2718" actId="20577"/>
          <ac:spMkLst>
            <pc:docMk/>
            <pc:sldMk cId="3418279739" sldId="452"/>
            <ac:spMk id="3" creationId="{00000000-0000-0000-0000-000000000000}"/>
          </ac:spMkLst>
        </pc:spChg>
      </pc:sldChg>
      <pc:sldChg chg="modSp mod">
        <pc:chgData name="Julia Kasmire" userId="d623be19-69c6-4d1b-89e7-ecc750d13e6c" providerId="ADAL" clId="{168A51EF-3747-465D-9620-58652AEB2B41}" dt="2023-02-02T14:23:00.301" v="4069" actId="2161"/>
        <pc:sldMkLst>
          <pc:docMk/>
          <pc:sldMk cId="2366227197" sldId="453"/>
        </pc:sldMkLst>
        <pc:graphicFrameChg chg="modGraphic">
          <ac:chgData name="Julia Kasmire" userId="d623be19-69c6-4d1b-89e7-ecc750d13e6c" providerId="ADAL" clId="{168A51EF-3747-465D-9620-58652AEB2B41}" dt="2023-02-02T14:23:00.301" v="4069" actId="2161"/>
          <ac:graphicFrameMkLst>
            <pc:docMk/>
            <pc:sldMk cId="2366227197" sldId="453"/>
            <ac:graphicFrameMk id="5" creationId="{7F8C4636-EA3A-741E-F2D2-C76232BADD0E}"/>
          </ac:graphicFrameMkLst>
        </pc:graphicFrameChg>
      </pc:sldChg>
      <pc:sldChg chg="modSp mod modNotesTx">
        <pc:chgData name="Julia Kasmire" userId="d623be19-69c6-4d1b-89e7-ecc750d13e6c" providerId="ADAL" clId="{168A51EF-3747-465D-9620-58652AEB2B41}" dt="2023-02-02T14:51:54.713" v="7652" actId="5793"/>
        <pc:sldMkLst>
          <pc:docMk/>
          <pc:sldMk cId="1287035862" sldId="455"/>
        </pc:sldMkLst>
        <pc:spChg chg="mod">
          <ac:chgData name="Julia Kasmire" userId="d623be19-69c6-4d1b-89e7-ecc750d13e6c" providerId="ADAL" clId="{168A51EF-3747-465D-9620-58652AEB2B41}" dt="2023-02-02T14:45:40.401" v="6204" actId="20577"/>
          <ac:spMkLst>
            <pc:docMk/>
            <pc:sldMk cId="1287035862" sldId="455"/>
            <ac:spMk id="3" creationId="{6F7C45BB-E7B7-775C-1C55-7461F152F793}"/>
          </ac:spMkLst>
        </pc:spChg>
      </pc:sldChg>
      <pc:sldChg chg="modSp mod modNotesTx">
        <pc:chgData name="Julia Kasmire" userId="d623be19-69c6-4d1b-89e7-ecc750d13e6c" providerId="ADAL" clId="{168A51EF-3747-465D-9620-58652AEB2B41}" dt="2023-02-02T14:41:44.694" v="5717" actId="20577"/>
        <pc:sldMkLst>
          <pc:docMk/>
          <pc:sldMk cId="2587483496" sldId="456"/>
        </pc:sldMkLst>
        <pc:spChg chg="mod">
          <ac:chgData name="Julia Kasmire" userId="d623be19-69c6-4d1b-89e7-ecc750d13e6c" providerId="ADAL" clId="{168A51EF-3747-465D-9620-58652AEB2B41}" dt="2023-02-02T14:24:31.208" v="4084" actId="20577"/>
          <ac:spMkLst>
            <pc:docMk/>
            <pc:sldMk cId="2587483496" sldId="456"/>
            <ac:spMk id="2" creationId="{00000000-0000-0000-0000-000000000000}"/>
          </ac:spMkLst>
        </pc:spChg>
        <pc:spChg chg="mod">
          <ac:chgData name="Julia Kasmire" userId="d623be19-69c6-4d1b-89e7-ecc750d13e6c" providerId="ADAL" clId="{168A51EF-3747-465D-9620-58652AEB2B41}" dt="2023-02-02T14:26:23.077" v="4370" actId="20577"/>
          <ac:spMkLst>
            <pc:docMk/>
            <pc:sldMk cId="2587483496" sldId="456"/>
            <ac:spMk id="3" creationId="{6F7C45BB-E7B7-775C-1C55-7461F152F793}"/>
          </ac:spMkLst>
        </pc:spChg>
      </pc:sldChg>
      <pc:sldChg chg="modSp mod modNotesTx">
        <pc:chgData name="Julia Kasmire" userId="d623be19-69c6-4d1b-89e7-ecc750d13e6c" providerId="ADAL" clId="{168A51EF-3747-465D-9620-58652AEB2B41}" dt="2023-02-07T14:45:40.972" v="27514" actId="20577"/>
        <pc:sldMkLst>
          <pc:docMk/>
          <pc:sldMk cId="4082225257" sldId="457"/>
        </pc:sldMkLst>
        <pc:spChg chg="mod">
          <ac:chgData name="Julia Kasmire" userId="d623be19-69c6-4d1b-89e7-ecc750d13e6c" providerId="ADAL" clId="{168A51EF-3747-465D-9620-58652AEB2B41}" dt="2023-02-02T15:29:27.722" v="13580" actId="21"/>
          <ac:spMkLst>
            <pc:docMk/>
            <pc:sldMk cId="4082225257" sldId="457"/>
            <ac:spMk id="3" creationId="{6F7C45BB-E7B7-775C-1C55-7461F152F793}"/>
          </ac:spMkLst>
        </pc:spChg>
      </pc:sldChg>
      <pc:sldChg chg="modSp mod modNotesTx">
        <pc:chgData name="Julia Kasmire" userId="d623be19-69c6-4d1b-89e7-ecc750d13e6c" providerId="ADAL" clId="{168A51EF-3747-465D-9620-58652AEB2B41}" dt="2023-02-07T15:03:46.795" v="30768"/>
        <pc:sldMkLst>
          <pc:docMk/>
          <pc:sldMk cId="2320099217" sldId="458"/>
        </pc:sldMkLst>
        <pc:spChg chg="mod">
          <ac:chgData name="Julia Kasmire" userId="d623be19-69c6-4d1b-89e7-ecc750d13e6c" providerId="ADAL" clId="{168A51EF-3747-465D-9620-58652AEB2B41}" dt="2023-02-02T15:28:59.534" v="13521" actId="20577"/>
          <ac:spMkLst>
            <pc:docMk/>
            <pc:sldMk cId="2320099217" sldId="458"/>
            <ac:spMk id="3" creationId="{6F7C45BB-E7B7-775C-1C55-7461F152F793}"/>
          </ac:spMkLst>
        </pc:spChg>
      </pc:sldChg>
      <pc:sldChg chg="modSp mod modNotesTx">
        <pc:chgData name="Julia Kasmire" userId="d623be19-69c6-4d1b-89e7-ecc750d13e6c" providerId="ADAL" clId="{168A51EF-3747-465D-9620-58652AEB2B41}" dt="2023-02-07T14:43:38.348" v="27037" actId="20577"/>
        <pc:sldMkLst>
          <pc:docMk/>
          <pc:sldMk cId="1535294901" sldId="459"/>
        </pc:sldMkLst>
        <pc:spChg chg="mod">
          <ac:chgData name="Julia Kasmire" userId="d623be19-69c6-4d1b-89e7-ecc750d13e6c" providerId="ADAL" clId="{168A51EF-3747-465D-9620-58652AEB2B41}" dt="2023-02-02T14:55:44.831" v="8196" actId="6549"/>
          <ac:spMkLst>
            <pc:docMk/>
            <pc:sldMk cId="1535294901" sldId="459"/>
            <ac:spMk id="3" creationId="{6F7C45BB-E7B7-775C-1C55-7461F152F793}"/>
          </ac:spMkLst>
        </pc:spChg>
      </pc:sldChg>
      <pc:sldChg chg="modSp mod modNotesTx">
        <pc:chgData name="Julia Kasmire" userId="d623be19-69c6-4d1b-89e7-ecc750d13e6c" providerId="ADAL" clId="{168A51EF-3747-465D-9620-58652AEB2B41}" dt="2023-02-07T14:56:06.544" v="29445" actId="6549"/>
        <pc:sldMkLst>
          <pc:docMk/>
          <pc:sldMk cId="1146266509" sldId="460"/>
        </pc:sldMkLst>
        <pc:spChg chg="mod">
          <ac:chgData name="Julia Kasmire" userId="d623be19-69c6-4d1b-89e7-ecc750d13e6c" providerId="ADAL" clId="{168A51EF-3747-465D-9620-58652AEB2B41}" dt="2023-02-02T15:43:16.287" v="16068" actId="20577"/>
          <ac:spMkLst>
            <pc:docMk/>
            <pc:sldMk cId="1146266509" sldId="460"/>
            <ac:spMk id="3" creationId="{6F7C45BB-E7B7-775C-1C55-7461F152F793}"/>
          </ac:spMkLst>
        </pc:spChg>
      </pc:sldChg>
      <pc:sldChg chg="modSp mod modNotesTx">
        <pc:chgData name="Julia Kasmire" userId="d623be19-69c6-4d1b-89e7-ecc750d13e6c" providerId="ADAL" clId="{168A51EF-3747-465D-9620-58652AEB2B41}" dt="2023-02-07T14:57:41.336" v="29741" actId="5793"/>
        <pc:sldMkLst>
          <pc:docMk/>
          <pc:sldMk cId="478582461" sldId="461"/>
        </pc:sldMkLst>
        <pc:spChg chg="mod">
          <ac:chgData name="Julia Kasmire" userId="d623be19-69c6-4d1b-89e7-ecc750d13e6c" providerId="ADAL" clId="{168A51EF-3747-465D-9620-58652AEB2B41}" dt="2023-02-02T15:58:56.763" v="18336" actId="20577"/>
          <ac:spMkLst>
            <pc:docMk/>
            <pc:sldMk cId="478582461" sldId="461"/>
            <ac:spMk id="3" creationId="{6F7C45BB-E7B7-775C-1C55-7461F152F793}"/>
          </ac:spMkLst>
        </pc:spChg>
      </pc:sldChg>
      <pc:sldChg chg="modSp add mod">
        <pc:chgData name="Julia Kasmire" userId="d623be19-69c6-4d1b-89e7-ecc750d13e6c" providerId="ADAL" clId="{168A51EF-3747-465D-9620-58652AEB2B41}" dt="2023-02-02T14:02:12.302" v="1824" actId="20577"/>
        <pc:sldMkLst>
          <pc:docMk/>
          <pc:sldMk cId="3498960780" sldId="462"/>
        </pc:sldMkLst>
        <pc:spChg chg="mod">
          <ac:chgData name="Julia Kasmire" userId="d623be19-69c6-4d1b-89e7-ecc750d13e6c" providerId="ADAL" clId="{168A51EF-3747-465D-9620-58652AEB2B41}" dt="2023-02-02T14:01:39.932" v="1660" actId="20577"/>
          <ac:spMkLst>
            <pc:docMk/>
            <pc:sldMk cId="3498960780" sldId="462"/>
            <ac:spMk id="2" creationId="{00000000-0000-0000-0000-000000000000}"/>
          </ac:spMkLst>
        </pc:spChg>
        <pc:spChg chg="mod">
          <ac:chgData name="Julia Kasmire" userId="d623be19-69c6-4d1b-89e7-ecc750d13e6c" providerId="ADAL" clId="{168A51EF-3747-465D-9620-58652AEB2B41}" dt="2023-02-02T14:02:12.302" v="1824" actId="20577"/>
          <ac:spMkLst>
            <pc:docMk/>
            <pc:sldMk cId="3498960780" sldId="462"/>
            <ac:spMk id="3" creationId="{00000000-0000-0000-0000-000000000000}"/>
          </ac:spMkLst>
        </pc:spChg>
      </pc:sldChg>
      <pc:sldChg chg="modSp add del mod">
        <pc:chgData name="Julia Kasmire" userId="d623be19-69c6-4d1b-89e7-ecc750d13e6c" providerId="ADAL" clId="{168A51EF-3747-465D-9620-58652AEB2B41}" dt="2023-02-02T14:02:16.339" v="1825" actId="47"/>
        <pc:sldMkLst>
          <pc:docMk/>
          <pc:sldMk cId="38891674" sldId="463"/>
        </pc:sldMkLst>
        <pc:spChg chg="mod">
          <ac:chgData name="Julia Kasmire" userId="d623be19-69c6-4d1b-89e7-ecc750d13e6c" providerId="ADAL" clId="{168A51EF-3747-465D-9620-58652AEB2B41}" dt="2023-02-02T14:01:10.249" v="1635" actId="20577"/>
          <ac:spMkLst>
            <pc:docMk/>
            <pc:sldMk cId="38891674" sldId="463"/>
            <ac:spMk id="2" creationId="{00000000-0000-0000-0000-000000000000}"/>
          </ac:spMkLst>
        </pc:spChg>
        <pc:spChg chg="mod">
          <ac:chgData name="Julia Kasmire" userId="d623be19-69c6-4d1b-89e7-ecc750d13e6c" providerId="ADAL" clId="{168A51EF-3747-465D-9620-58652AEB2B41}" dt="2023-02-02T14:01:27.139" v="1636" actId="21"/>
          <ac:spMkLst>
            <pc:docMk/>
            <pc:sldMk cId="38891674" sldId="463"/>
            <ac:spMk id="3" creationId="{00000000-0000-0000-0000-000000000000}"/>
          </ac:spMkLst>
        </pc:spChg>
      </pc:sldChg>
      <pc:sldChg chg="add del">
        <pc:chgData name="Julia Kasmire" userId="d623be19-69c6-4d1b-89e7-ecc750d13e6c" providerId="ADAL" clId="{168A51EF-3747-465D-9620-58652AEB2B41}" dt="2023-02-02T14:22:28.364" v="4065" actId="47"/>
        <pc:sldMkLst>
          <pc:docMk/>
          <pc:sldMk cId="3131537376" sldId="463"/>
        </pc:sldMkLst>
      </pc:sldChg>
      <pc:sldChg chg="modSp add mod modNotesTx">
        <pc:chgData name="Julia Kasmire" userId="d623be19-69c6-4d1b-89e7-ecc750d13e6c" providerId="ADAL" clId="{168A51EF-3747-465D-9620-58652AEB2B41}" dt="2023-02-02T14:22:17.253" v="4064" actId="20577"/>
        <pc:sldMkLst>
          <pc:docMk/>
          <pc:sldMk cId="677076982" sldId="464"/>
        </pc:sldMkLst>
        <pc:spChg chg="mod">
          <ac:chgData name="Julia Kasmire" userId="d623be19-69c6-4d1b-89e7-ecc750d13e6c" providerId="ADAL" clId="{168A51EF-3747-465D-9620-58652AEB2B41}" dt="2023-02-02T14:15:47.621" v="2649" actId="20577"/>
          <ac:spMkLst>
            <pc:docMk/>
            <pc:sldMk cId="677076982" sldId="464"/>
            <ac:spMk id="2" creationId="{00000000-0000-0000-0000-000000000000}"/>
          </ac:spMkLst>
        </pc:spChg>
        <pc:spChg chg="mod">
          <ac:chgData name="Julia Kasmire" userId="d623be19-69c6-4d1b-89e7-ecc750d13e6c" providerId="ADAL" clId="{168A51EF-3747-465D-9620-58652AEB2B41}" dt="2023-02-02T14:17:49.024" v="2905" actId="20577"/>
          <ac:spMkLst>
            <pc:docMk/>
            <pc:sldMk cId="677076982" sldId="464"/>
            <ac:spMk id="3" creationId="{00000000-0000-0000-0000-000000000000}"/>
          </ac:spMkLst>
        </pc:spChg>
      </pc:sldChg>
      <pc:sldChg chg="add del">
        <pc:chgData name="Julia Kasmire" userId="d623be19-69c6-4d1b-89e7-ecc750d13e6c" providerId="ADAL" clId="{168A51EF-3747-465D-9620-58652AEB2B41}" dt="2023-02-02T14:15:22.802" v="2601" actId="47"/>
        <pc:sldMkLst>
          <pc:docMk/>
          <pc:sldMk cId="4098482988" sldId="464"/>
        </pc:sldMkLst>
      </pc:sldChg>
      <pc:sldChg chg="modSp add del mod ord modNotesTx">
        <pc:chgData name="Julia Kasmire" userId="d623be19-69c6-4d1b-89e7-ecc750d13e6c" providerId="ADAL" clId="{168A51EF-3747-465D-9620-58652AEB2B41}" dt="2023-02-02T14:37:24.223" v="5297" actId="47"/>
        <pc:sldMkLst>
          <pc:docMk/>
          <pc:sldMk cId="3318596917" sldId="465"/>
        </pc:sldMkLst>
        <pc:spChg chg="mod">
          <ac:chgData name="Julia Kasmire" userId="d623be19-69c6-4d1b-89e7-ecc750d13e6c" providerId="ADAL" clId="{168A51EF-3747-465D-9620-58652AEB2B41}" dt="2023-02-02T14:31:21.357" v="5123" actId="20577"/>
          <ac:spMkLst>
            <pc:docMk/>
            <pc:sldMk cId="3318596917" sldId="465"/>
            <ac:spMk id="2" creationId="{00000000-0000-0000-0000-000000000000}"/>
          </ac:spMkLst>
        </pc:spChg>
        <pc:spChg chg="mod">
          <ac:chgData name="Julia Kasmire" userId="d623be19-69c6-4d1b-89e7-ecc750d13e6c" providerId="ADAL" clId="{168A51EF-3747-465D-9620-58652AEB2B41}" dt="2023-02-02T14:36:53.745" v="5284" actId="20577"/>
          <ac:spMkLst>
            <pc:docMk/>
            <pc:sldMk cId="3318596917" sldId="465"/>
            <ac:spMk id="3" creationId="{00000000-0000-0000-0000-000000000000}"/>
          </ac:spMkLst>
        </pc:spChg>
      </pc:sldChg>
      <pc:sldChg chg="modSp add mod modNotesTx">
        <pc:chgData name="Julia Kasmire" userId="d623be19-69c6-4d1b-89e7-ecc750d13e6c" providerId="ADAL" clId="{168A51EF-3747-465D-9620-58652AEB2B41}" dt="2023-02-07T14:52:10.866" v="28475" actId="20577"/>
        <pc:sldMkLst>
          <pc:docMk/>
          <pc:sldMk cId="3534403093" sldId="465"/>
        </pc:sldMkLst>
        <pc:spChg chg="mod">
          <ac:chgData name="Julia Kasmire" userId="d623be19-69c6-4d1b-89e7-ecc750d13e6c" providerId="ADAL" clId="{168A51EF-3747-465D-9620-58652AEB2B41}" dt="2023-02-02T15:05:59.786" v="9127" actId="20577"/>
          <ac:spMkLst>
            <pc:docMk/>
            <pc:sldMk cId="3534403093" sldId="465"/>
            <ac:spMk id="2" creationId="{00000000-0000-0000-0000-000000000000}"/>
          </ac:spMkLst>
        </pc:spChg>
        <pc:spChg chg="mod">
          <ac:chgData name="Julia Kasmire" userId="d623be19-69c6-4d1b-89e7-ecc750d13e6c" providerId="ADAL" clId="{168A51EF-3747-465D-9620-58652AEB2B41}" dt="2023-02-02T15:24:29.911" v="12849" actId="20577"/>
          <ac:spMkLst>
            <pc:docMk/>
            <pc:sldMk cId="3534403093" sldId="465"/>
            <ac:spMk id="3" creationId="{6F7C45BB-E7B7-775C-1C55-7461F152F793}"/>
          </ac:spMkLst>
        </pc:spChg>
      </pc:sldChg>
      <pc:sldChg chg="modSp add mod ord modNotesTx">
        <pc:chgData name="Julia Kasmire" userId="d623be19-69c6-4d1b-89e7-ecc750d13e6c" providerId="ADAL" clId="{168A51EF-3747-465D-9620-58652AEB2B41}" dt="2023-02-07T13:59:00.388" v="21779" actId="20577"/>
        <pc:sldMkLst>
          <pc:docMk/>
          <pc:sldMk cId="2975436979" sldId="466"/>
        </pc:sldMkLst>
        <pc:spChg chg="mod">
          <ac:chgData name="Julia Kasmire" userId="d623be19-69c6-4d1b-89e7-ecc750d13e6c" providerId="ADAL" clId="{168A51EF-3747-465D-9620-58652AEB2B41}" dt="2023-02-07T13:53:43.667" v="20584" actId="20577"/>
          <ac:spMkLst>
            <pc:docMk/>
            <pc:sldMk cId="2975436979" sldId="466"/>
            <ac:spMk id="2" creationId="{00000000-0000-0000-0000-000000000000}"/>
          </ac:spMkLst>
        </pc:spChg>
        <pc:spChg chg="mod">
          <ac:chgData name="Julia Kasmire" userId="d623be19-69c6-4d1b-89e7-ecc750d13e6c" providerId="ADAL" clId="{168A51EF-3747-465D-9620-58652AEB2B41}" dt="2023-02-07T13:55:43.679" v="20929" actId="113"/>
          <ac:spMkLst>
            <pc:docMk/>
            <pc:sldMk cId="2975436979" sldId="466"/>
            <ac:spMk id="3" creationId="{6F7C45BB-E7B7-775C-1C55-7461F152F793}"/>
          </ac:spMkLst>
        </pc:spChg>
      </pc:sldChg>
      <pc:sldChg chg="modSp add mod modNotesTx">
        <pc:chgData name="Julia Kasmire" userId="d623be19-69c6-4d1b-89e7-ecc750d13e6c" providerId="ADAL" clId="{168A51EF-3747-465D-9620-58652AEB2B41}" dt="2023-02-07T14:40:59.294" v="26748" actId="20577"/>
        <pc:sldMkLst>
          <pc:docMk/>
          <pc:sldMk cId="2471584758" sldId="467"/>
        </pc:sldMkLst>
        <pc:spChg chg="mod">
          <ac:chgData name="Julia Kasmire" userId="d623be19-69c6-4d1b-89e7-ecc750d13e6c" providerId="ADAL" clId="{168A51EF-3747-465D-9620-58652AEB2B41}" dt="2023-02-07T13:49:17.922" v="20156" actId="20577"/>
          <ac:spMkLst>
            <pc:docMk/>
            <pc:sldMk cId="2471584758" sldId="467"/>
            <ac:spMk id="2" creationId="{00000000-0000-0000-0000-000000000000}"/>
          </ac:spMkLst>
        </pc:spChg>
        <pc:spChg chg="mod">
          <ac:chgData name="Julia Kasmire" userId="d623be19-69c6-4d1b-89e7-ecc750d13e6c" providerId="ADAL" clId="{168A51EF-3747-465D-9620-58652AEB2B41}" dt="2023-02-07T14:22:20.516" v="24794" actId="20577"/>
          <ac:spMkLst>
            <pc:docMk/>
            <pc:sldMk cId="2471584758" sldId="467"/>
            <ac:spMk id="3" creationId="{6F7C45BB-E7B7-775C-1C55-7461F152F793}"/>
          </ac:spMkLst>
        </pc:spChg>
      </pc:sldChg>
      <pc:sldChg chg="add modNotesTx">
        <pc:chgData name="Julia Kasmire" userId="d623be19-69c6-4d1b-89e7-ecc750d13e6c" providerId="ADAL" clId="{168A51EF-3747-465D-9620-58652AEB2B41}" dt="2023-02-07T14:12:34.457" v="24148" actId="20577"/>
        <pc:sldMkLst>
          <pc:docMk/>
          <pc:sldMk cId="2218944372" sldId="468"/>
        </pc:sldMkLst>
      </pc:sldChg>
      <pc:sldChg chg="add modNotesTx">
        <pc:chgData name="Julia Kasmire" userId="d623be19-69c6-4d1b-89e7-ecc750d13e6c" providerId="ADAL" clId="{168A51EF-3747-465D-9620-58652AEB2B41}" dt="2023-02-07T14:06:14.807" v="23161"/>
        <pc:sldMkLst>
          <pc:docMk/>
          <pc:sldMk cId="1911794030" sldId="469"/>
        </pc:sldMkLst>
      </pc:sldChg>
      <pc:sldChg chg="addSp delSp modSp add mod ord">
        <pc:chgData name="Julia Kasmire" userId="d623be19-69c6-4d1b-89e7-ecc750d13e6c" providerId="ADAL" clId="{168A51EF-3747-465D-9620-58652AEB2B41}" dt="2023-02-07T15:03:57.719" v="30794" actId="20577"/>
        <pc:sldMkLst>
          <pc:docMk/>
          <pc:sldMk cId="1351761593" sldId="470"/>
        </pc:sldMkLst>
        <pc:spChg chg="mod">
          <ac:chgData name="Julia Kasmire" userId="d623be19-69c6-4d1b-89e7-ecc750d13e6c" providerId="ADAL" clId="{168A51EF-3747-465D-9620-58652AEB2B41}" dt="2023-02-07T15:01:02.691" v="30105" actId="20577"/>
          <ac:spMkLst>
            <pc:docMk/>
            <pc:sldMk cId="1351761593" sldId="470"/>
            <ac:spMk id="2" creationId="{00000000-0000-0000-0000-000000000000}"/>
          </ac:spMkLst>
        </pc:spChg>
        <pc:spChg chg="del mod">
          <ac:chgData name="Julia Kasmire" userId="d623be19-69c6-4d1b-89e7-ecc750d13e6c" providerId="ADAL" clId="{168A51EF-3747-465D-9620-58652AEB2B41}" dt="2023-02-07T14:58:49.364" v="29762" actId="478"/>
          <ac:spMkLst>
            <pc:docMk/>
            <pc:sldMk cId="1351761593" sldId="470"/>
            <ac:spMk id="3" creationId="{00000000-0000-0000-0000-000000000000}"/>
          </ac:spMkLst>
        </pc:spChg>
        <pc:spChg chg="add mod">
          <ac:chgData name="Julia Kasmire" userId="d623be19-69c6-4d1b-89e7-ecc750d13e6c" providerId="ADAL" clId="{168A51EF-3747-465D-9620-58652AEB2B41}" dt="2023-02-07T15:03:57.719" v="30794" actId="20577"/>
          <ac:spMkLst>
            <pc:docMk/>
            <pc:sldMk cId="1351761593" sldId="470"/>
            <ac:spMk id="5" creationId="{90F46DF4-7E96-16DE-5EE1-EA7A71E4D54B}"/>
          </ac:spMkLst>
        </pc:spChg>
      </pc:sldChg>
      <pc:sldChg chg="modSp add mod ord modNotesTx">
        <pc:chgData name="Julia Kasmire" userId="d623be19-69c6-4d1b-89e7-ecc750d13e6c" providerId="ADAL" clId="{168A51EF-3747-465D-9620-58652AEB2B41}" dt="2023-02-07T15:19:43.359" v="31894" actId="20577"/>
        <pc:sldMkLst>
          <pc:docMk/>
          <pc:sldMk cId="1789989623" sldId="471"/>
        </pc:sldMkLst>
        <pc:spChg chg="mod">
          <ac:chgData name="Julia Kasmire" userId="d623be19-69c6-4d1b-89e7-ecc750d13e6c" providerId="ADAL" clId="{168A51EF-3747-465D-9620-58652AEB2B41}" dt="2023-02-07T15:12:33.112" v="30842" actId="20577"/>
          <ac:spMkLst>
            <pc:docMk/>
            <pc:sldMk cId="1789989623" sldId="471"/>
            <ac:spMk id="2" creationId="{00000000-0000-0000-0000-000000000000}"/>
          </ac:spMkLst>
        </pc:spChg>
        <pc:spChg chg="mod">
          <ac:chgData name="Julia Kasmire" userId="d623be19-69c6-4d1b-89e7-ecc750d13e6c" providerId="ADAL" clId="{168A51EF-3747-465D-9620-58652AEB2B41}" dt="2023-02-07T15:17:07.548" v="31031" actId="1035"/>
          <ac:spMkLst>
            <pc:docMk/>
            <pc:sldMk cId="1789989623" sldId="471"/>
            <ac:spMk id="3" creationId="{6F7C45BB-E7B7-775C-1C55-7461F152F793}"/>
          </ac:spMkLst>
        </pc:spChg>
      </pc:sldChg>
      <pc:sldMasterChg chg="delSldLayout">
        <pc:chgData name="Julia Kasmire" userId="d623be19-69c6-4d1b-89e7-ecc750d13e6c" providerId="ADAL" clId="{168A51EF-3747-465D-9620-58652AEB2B41}" dt="2023-02-02T13:50:28.713" v="471" actId="47"/>
        <pc:sldMasterMkLst>
          <pc:docMk/>
          <pc:sldMasterMk cId="282512926" sldId="2147483648"/>
        </pc:sldMasterMkLst>
        <pc:sldLayoutChg chg="del">
          <pc:chgData name="Julia Kasmire" userId="d623be19-69c6-4d1b-89e7-ecc750d13e6c" providerId="ADAL" clId="{168A51EF-3747-465D-9620-58652AEB2B41}" dt="2023-02-02T13:50:28.713" v="471" actId="47"/>
          <pc:sldLayoutMkLst>
            <pc:docMk/>
            <pc:sldMasterMk cId="282512926" sldId="2147483648"/>
            <pc:sldLayoutMk cId="358162953" sldId="2147483677"/>
          </pc:sldLayoutMkLst>
        </pc:sldLayoutChg>
      </pc:sldMasterChg>
    </pc:docChg>
  </pc:docChgLst>
  <pc:docChgLst>
    <pc:chgData name="Julia Kasmire" userId="d623be19-69c6-4d1b-89e7-ecc750d13e6c" providerId="ADAL" clId="{94F5136B-DECF-46DC-B600-61F773489F35}"/>
    <pc:docChg chg="undo custSel addSld delSld modSld sldOrd">
      <pc:chgData name="Julia Kasmire" userId="d623be19-69c6-4d1b-89e7-ecc750d13e6c" providerId="ADAL" clId="{94F5136B-DECF-46DC-B600-61F773489F35}" dt="2023-01-23T16:38:34.563" v="8340"/>
      <pc:docMkLst>
        <pc:docMk/>
      </pc:docMkLst>
      <pc:sldChg chg="delSp add del mod ord">
        <pc:chgData name="Julia Kasmire" userId="d623be19-69c6-4d1b-89e7-ecc750d13e6c" providerId="ADAL" clId="{94F5136B-DECF-46DC-B600-61F773489F35}" dt="2023-01-23T13:31:04.251" v="1202" actId="47"/>
        <pc:sldMkLst>
          <pc:docMk/>
          <pc:sldMk cId="0" sldId="258"/>
        </pc:sldMkLst>
        <pc:picChg chg="del">
          <ac:chgData name="Julia Kasmire" userId="d623be19-69c6-4d1b-89e7-ecc750d13e6c" providerId="ADAL" clId="{94F5136B-DECF-46DC-B600-61F773489F35}" dt="2023-01-23T13:28:29.926" v="1029" actId="21"/>
          <ac:picMkLst>
            <pc:docMk/>
            <pc:sldMk cId="0" sldId="258"/>
            <ac:picMk id="70" creationId="{00000000-0000-0000-0000-000000000000}"/>
          </ac:picMkLst>
        </pc:picChg>
      </pc:sldChg>
      <pc:sldChg chg="del">
        <pc:chgData name="Julia Kasmire" userId="d623be19-69c6-4d1b-89e7-ecc750d13e6c" providerId="ADAL" clId="{94F5136B-DECF-46DC-B600-61F773489F35}" dt="2023-01-23T10:38:16.620" v="466" actId="47"/>
        <pc:sldMkLst>
          <pc:docMk/>
          <pc:sldMk cId="1903535229" sldId="259"/>
        </pc:sldMkLst>
      </pc:sldChg>
      <pc:sldChg chg="modSp del mod">
        <pc:chgData name="Julia Kasmire" userId="d623be19-69c6-4d1b-89e7-ecc750d13e6c" providerId="ADAL" clId="{94F5136B-DECF-46DC-B600-61F773489F35}" dt="2023-01-23T13:21:12.496" v="710" actId="47"/>
        <pc:sldMkLst>
          <pc:docMk/>
          <pc:sldMk cId="0" sldId="260"/>
        </pc:sldMkLst>
        <pc:spChg chg="mod">
          <ac:chgData name="Julia Kasmire" userId="d623be19-69c6-4d1b-89e7-ecc750d13e6c" providerId="ADAL" clId="{94F5136B-DECF-46DC-B600-61F773489F35}" dt="2023-01-23T10:27:15.246" v="16" actId="20577"/>
          <ac:spMkLst>
            <pc:docMk/>
            <pc:sldMk cId="0" sldId="260"/>
            <ac:spMk id="81" creationId="{00000000-0000-0000-0000-000000000000}"/>
          </ac:spMkLst>
        </pc:spChg>
      </pc:sldChg>
      <pc:sldChg chg="del">
        <pc:chgData name="Julia Kasmire" userId="d623be19-69c6-4d1b-89e7-ecc750d13e6c" providerId="ADAL" clId="{94F5136B-DECF-46DC-B600-61F773489F35}" dt="2023-01-23T10:38:07.520" v="465" actId="47"/>
        <pc:sldMkLst>
          <pc:docMk/>
          <pc:sldMk cId="0" sldId="261"/>
        </pc:sldMkLst>
      </pc:sldChg>
      <pc:sldChg chg="del">
        <pc:chgData name="Julia Kasmire" userId="d623be19-69c6-4d1b-89e7-ecc750d13e6c" providerId="ADAL" clId="{94F5136B-DECF-46DC-B600-61F773489F35}" dt="2023-01-23T10:37:51.898" v="463" actId="47"/>
        <pc:sldMkLst>
          <pc:docMk/>
          <pc:sldMk cId="2540431720" sldId="262"/>
        </pc:sldMkLst>
      </pc:sldChg>
      <pc:sldChg chg="del">
        <pc:chgData name="Julia Kasmire" userId="d623be19-69c6-4d1b-89e7-ecc750d13e6c" providerId="ADAL" clId="{94F5136B-DECF-46DC-B600-61F773489F35}" dt="2023-01-23T10:37:54.540" v="464" actId="47"/>
        <pc:sldMkLst>
          <pc:docMk/>
          <pc:sldMk cId="3648409073" sldId="263"/>
        </pc:sldMkLst>
      </pc:sldChg>
      <pc:sldChg chg="delSp del mod ord">
        <pc:chgData name="Julia Kasmire" userId="d623be19-69c6-4d1b-89e7-ecc750d13e6c" providerId="ADAL" clId="{94F5136B-DECF-46DC-B600-61F773489F35}" dt="2023-01-23T13:23:16.254" v="771" actId="47"/>
        <pc:sldMkLst>
          <pc:docMk/>
          <pc:sldMk cId="0" sldId="264"/>
        </pc:sldMkLst>
        <pc:picChg chg="del">
          <ac:chgData name="Julia Kasmire" userId="d623be19-69c6-4d1b-89e7-ecc750d13e6c" providerId="ADAL" clId="{94F5136B-DECF-46DC-B600-61F773489F35}" dt="2023-01-23T13:22:34.374" v="756" actId="21"/>
          <ac:picMkLst>
            <pc:docMk/>
            <pc:sldMk cId="0" sldId="264"/>
            <ac:picMk id="106" creationId="{00000000-0000-0000-0000-000000000000}"/>
          </ac:picMkLst>
        </pc:picChg>
      </pc:sldChg>
      <pc:sldChg chg="del">
        <pc:chgData name="Julia Kasmire" userId="d623be19-69c6-4d1b-89e7-ecc750d13e6c" providerId="ADAL" clId="{94F5136B-DECF-46DC-B600-61F773489F35}" dt="2023-01-23T10:29:01.425" v="18" actId="47"/>
        <pc:sldMkLst>
          <pc:docMk/>
          <pc:sldMk cId="4241201887" sldId="265"/>
        </pc:sldMkLst>
      </pc:sldChg>
      <pc:sldChg chg="delSp del mod ord">
        <pc:chgData name="Julia Kasmire" userId="d623be19-69c6-4d1b-89e7-ecc750d13e6c" providerId="ADAL" clId="{94F5136B-DECF-46DC-B600-61F773489F35}" dt="2023-01-23T13:23:19.967" v="773" actId="47"/>
        <pc:sldMkLst>
          <pc:docMk/>
          <pc:sldMk cId="0" sldId="266"/>
        </pc:sldMkLst>
        <pc:picChg chg="del">
          <ac:chgData name="Julia Kasmire" userId="d623be19-69c6-4d1b-89e7-ecc750d13e6c" providerId="ADAL" clId="{94F5136B-DECF-46DC-B600-61F773489F35}" dt="2023-01-23T13:22:58.314" v="765" actId="21"/>
          <ac:picMkLst>
            <pc:docMk/>
            <pc:sldMk cId="0" sldId="266"/>
            <ac:picMk id="118" creationId="{00000000-0000-0000-0000-000000000000}"/>
          </ac:picMkLst>
        </pc:picChg>
      </pc:sldChg>
      <pc:sldChg chg="del ord">
        <pc:chgData name="Julia Kasmire" userId="d623be19-69c6-4d1b-89e7-ecc750d13e6c" providerId="ADAL" clId="{94F5136B-DECF-46DC-B600-61F773489F35}" dt="2023-01-23T16:36:36.644" v="8320" actId="47"/>
        <pc:sldMkLst>
          <pc:docMk/>
          <pc:sldMk cId="0" sldId="267"/>
        </pc:sldMkLst>
      </pc:sldChg>
      <pc:sldChg chg="del ord">
        <pc:chgData name="Julia Kasmire" userId="d623be19-69c6-4d1b-89e7-ecc750d13e6c" providerId="ADAL" clId="{94F5136B-DECF-46DC-B600-61F773489F35}" dt="2023-01-23T16:31:47.390" v="7910" actId="47"/>
        <pc:sldMkLst>
          <pc:docMk/>
          <pc:sldMk cId="0" sldId="268"/>
        </pc:sldMkLst>
      </pc:sldChg>
      <pc:sldChg chg="del ord">
        <pc:chgData name="Julia Kasmire" userId="d623be19-69c6-4d1b-89e7-ecc750d13e6c" providerId="ADAL" clId="{94F5136B-DECF-46DC-B600-61F773489F35}" dt="2023-01-23T16:36:42.148" v="8321" actId="47"/>
        <pc:sldMkLst>
          <pc:docMk/>
          <pc:sldMk cId="0" sldId="269"/>
        </pc:sldMkLst>
      </pc:sldChg>
      <pc:sldChg chg="ord">
        <pc:chgData name="Julia Kasmire" userId="d623be19-69c6-4d1b-89e7-ecc750d13e6c" providerId="ADAL" clId="{94F5136B-DECF-46DC-B600-61F773489F35}" dt="2023-01-23T16:38:34.563" v="8340"/>
        <pc:sldMkLst>
          <pc:docMk/>
          <pc:sldMk cId="0" sldId="270"/>
        </pc:sldMkLst>
      </pc:sldChg>
      <pc:sldChg chg="del ord modNotesTx">
        <pc:chgData name="Julia Kasmire" userId="d623be19-69c6-4d1b-89e7-ecc750d13e6c" providerId="ADAL" clId="{94F5136B-DECF-46DC-B600-61F773489F35}" dt="2023-01-23T16:28:32.685" v="7887" actId="47"/>
        <pc:sldMkLst>
          <pc:docMk/>
          <pc:sldMk cId="0" sldId="271"/>
        </pc:sldMkLst>
      </pc:sldChg>
      <pc:sldChg chg="del modNotesTx">
        <pc:chgData name="Julia Kasmire" userId="d623be19-69c6-4d1b-89e7-ecc750d13e6c" providerId="ADAL" clId="{94F5136B-DECF-46DC-B600-61F773489F35}" dt="2023-01-23T13:25:29.347" v="797" actId="47"/>
        <pc:sldMkLst>
          <pc:docMk/>
          <pc:sldMk cId="0" sldId="272"/>
        </pc:sldMkLst>
      </pc:sldChg>
      <pc:sldChg chg="del">
        <pc:chgData name="Julia Kasmire" userId="d623be19-69c6-4d1b-89e7-ecc750d13e6c" providerId="ADAL" clId="{94F5136B-DECF-46DC-B600-61F773489F35}" dt="2023-01-23T13:24:37.848" v="788" actId="47"/>
        <pc:sldMkLst>
          <pc:docMk/>
          <pc:sldMk cId="0" sldId="273"/>
        </pc:sldMkLst>
      </pc:sldChg>
      <pc:sldChg chg="del">
        <pc:chgData name="Julia Kasmire" userId="d623be19-69c6-4d1b-89e7-ecc750d13e6c" providerId="ADAL" clId="{94F5136B-DECF-46DC-B600-61F773489F35}" dt="2023-01-23T13:24:39.340" v="789" actId="47"/>
        <pc:sldMkLst>
          <pc:docMk/>
          <pc:sldMk cId="0" sldId="274"/>
        </pc:sldMkLst>
      </pc:sldChg>
      <pc:sldChg chg="ord">
        <pc:chgData name="Julia Kasmire" userId="d623be19-69c6-4d1b-89e7-ecc750d13e6c" providerId="ADAL" clId="{94F5136B-DECF-46DC-B600-61F773489F35}" dt="2023-01-23T16:37:18.057" v="8326"/>
        <pc:sldMkLst>
          <pc:docMk/>
          <pc:sldMk cId="0" sldId="275"/>
        </pc:sldMkLst>
      </pc:sldChg>
      <pc:sldChg chg="ord">
        <pc:chgData name="Julia Kasmire" userId="d623be19-69c6-4d1b-89e7-ecc750d13e6c" providerId="ADAL" clId="{94F5136B-DECF-46DC-B600-61F773489F35}" dt="2023-01-23T16:37:19.987" v="8328"/>
        <pc:sldMkLst>
          <pc:docMk/>
          <pc:sldMk cId="0" sldId="276"/>
        </pc:sldMkLst>
      </pc:sldChg>
      <pc:sldChg chg="ord">
        <pc:chgData name="Julia Kasmire" userId="d623be19-69c6-4d1b-89e7-ecc750d13e6c" providerId="ADAL" clId="{94F5136B-DECF-46DC-B600-61F773489F35}" dt="2023-01-23T16:37:28.923" v="8332"/>
        <pc:sldMkLst>
          <pc:docMk/>
          <pc:sldMk cId="0" sldId="277"/>
        </pc:sldMkLst>
      </pc:sldChg>
      <pc:sldChg chg="del ord">
        <pc:chgData name="Julia Kasmire" userId="d623be19-69c6-4d1b-89e7-ecc750d13e6c" providerId="ADAL" clId="{94F5136B-DECF-46DC-B600-61F773489F35}" dt="2023-01-23T16:37:49.722" v="8335" actId="47"/>
        <pc:sldMkLst>
          <pc:docMk/>
          <pc:sldMk cId="0" sldId="278"/>
        </pc:sldMkLst>
      </pc:sldChg>
      <pc:sldChg chg="del ord">
        <pc:chgData name="Julia Kasmire" userId="d623be19-69c6-4d1b-89e7-ecc750d13e6c" providerId="ADAL" clId="{94F5136B-DECF-46DC-B600-61F773489F35}" dt="2023-01-23T16:37:47.849" v="8334" actId="47"/>
        <pc:sldMkLst>
          <pc:docMk/>
          <pc:sldMk cId="0" sldId="279"/>
        </pc:sldMkLst>
      </pc:sldChg>
      <pc:sldChg chg="ord">
        <pc:chgData name="Julia Kasmire" userId="d623be19-69c6-4d1b-89e7-ecc750d13e6c" providerId="ADAL" clId="{94F5136B-DECF-46DC-B600-61F773489F35}" dt="2023-01-23T16:37:25.193" v="8330"/>
        <pc:sldMkLst>
          <pc:docMk/>
          <pc:sldMk cId="0" sldId="280"/>
        </pc:sldMkLst>
      </pc:sldChg>
      <pc:sldChg chg="del">
        <pc:chgData name="Julia Kasmire" userId="d623be19-69c6-4d1b-89e7-ecc750d13e6c" providerId="ADAL" clId="{94F5136B-DECF-46DC-B600-61F773489F35}" dt="2023-01-23T13:25:34.439" v="798" actId="47"/>
        <pc:sldMkLst>
          <pc:docMk/>
          <pc:sldMk cId="0" sldId="281"/>
        </pc:sldMkLst>
      </pc:sldChg>
      <pc:sldChg chg="ord">
        <pc:chgData name="Julia Kasmire" userId="d623be19-69c6-4d1b-89e7-ecc750d13e6c" providerId="ADAL" clId="{94F5136B-DECF-46DC-B600-61F773489F35}" dt="2023-01-23T16:38:14.148" v="8337"/>
        <pc:sldMkLst>
          <pc:docMk/>
          <pc:sldMk cId="0" sldId="282"/>
        </pc:sldMkLst>
      </pc:sldChg>
      <pc:sldChg chg="del ord">
        <pc:chgData name="Julia Kasmire" userId="d623be19-69c6-4d1b-89e7-ecc750d13e6c" providerId="ADAL" clId="{94F5136B-DECF-46DC-B600-61F773489F35}" dt="2023-01-23T16:38:23.289" v="8338" actId="47"/>
        <pc:sldMkLst>
          <pc:docMk/>
          <pc:sldMk cId="0" sldId="283"/>
        </pc:sldMkLst>
      </pc:sldChg>
      <pc:sldChg chg="del">
        <pc:chgData name="Julia Kasmire" userId="d623be19-69c6-4d1b-89e7-ecc750d13e6c" providerId="ADAL" clId="{94F5136B-DECF-46DC-B600-61F773489F35}" dt="2023-01-23T13:25:53.853" v="800" actId="47"/>
        <pc:sldMkLst>
          <pc:docMk/>
          <pc:sldMk cId="0" sldId="284"/>
        </pc:sldMkLst>
      </pc:sldChg>
      <pc:sldChg chg="ord">
        <pc:chgData name="Julia Kasmire" userId="d623be19-69c6-4d1b-89e7-ecc750d13e6c" providerId="ADAL" clId="{94F5136B-DECF-46DC-B600-61F773489F35}" dt="2023-01-23T13:32:02.767" v="1229"/>
        <pc:sldMkLst>
          <pc:docMk/>
          <pc:sldMk cId="0" sldId="285"/>
        </pc:sldMkLst>
      </pc:sldChg>
      <pc:sldChg chg="add del">
        <pc:chgData name="Julia Kasmire" userId="d623be19-69c6-4d1b-89e7-ecc750d13e6c" providerId="ADAL" clId="{94F5136B-DECF-46DC-B600-61F773489F35}" dt="2023-01-23T10:37:21.866" v="432" actId="47"/>
        <pc:sldMkLst>
          <pc:docMk/>
          <pc:sldMk cId="281994052" sldId="289"/>
        </pc:sldMkLst>
      </pc:sldChg>
      <pc:sldChg chg="del ord">
        <pc:chgData name="Julia Kasmire" userId="d623be19-69c6-4d1b-89e7-ecc750d13e6c" providerId="ADAL" clId="{94F5136B-DECF-46DC-B600-61F773489F35}" dt="2023-01-23T16:36:44.022" v="8322" actId="47"/>
        <pc:sldMkLst>
          <pc:docMk/>
          <pc:sldMk cId="514032087" sldId="290"/>
        </pc:sldMkLst>
      </pc:sldChg>
      <pc:sldChg chg="del ord">
        <pc:chgData name="Julia Kasmire" userId="d623be19-69c6-4d1b-89e7-ecc750d13e6c" providerId="ADAL" clId="{94F5136B-DECF-46DC-B600-61F773489F35}" dt="2023-01-23T16:37:45.764" v="8333" actId="47"/>
        <pc:sldMkLst>
          <pc:docMk/>
          <pc:sldMk cId="3024364237" sldId="291"/>
        </pc:sldMkLst>
      </pc:sldChg>
      <pc:sldChg chg="del">
        <pc:chgData name="Julia Kasmire" userId="d623be19-69c6-4d1b-89e7-ecc750d13e6c" providerId="ADAL" clId="{94F5136B-DECF-46DC-B600-61F773489F35}" dt="2023-01-23T13:25:54.754" v="801" actId="47"/>
        <pc:sldMkLst>
          <pc:docMk/>
          <pc:sldMk cId="3841732308" sldId="292"/>
        </pc:sldMkLst>
      </pc:sldChg>
      <pc:sldChg chg="del">
        <pc:chgData name="Julia Kasmire" userId="d623be19-69c6-4d1b-89e7-ecc750d13e6c" providerId="ADAL" clId="{94F5136B-DECF-46DC-B600-61F773489F35}" dt="2023-01-23T13:25:57.207" v="803" actId="47"/>
        <pc:sldMkLst>
          <pc:docMk/>
          <pc:sldMk cId="2857183649" sldId="293"/>
        </pc:sldMkLst>
      </pc:sldChg>
      <pc:sldChg chg="del">
        <pc:chgData name="Julia Kasmire" userId="d623be19-69c6-4d1b-89e7-ecc750d13e6c" providerId="ADAL" clId="{94F5136B-DECF-46DC-B600-61F773489F35}" dt="2023-01-23T13:25:58.037" v="804" actId="47"/>
        <pc:sldMkLst>
          <pc:docMk/>
          <pc:sldMk cId="3987716260" sldId="294"/>
        </pc:sldMkLst>
      </pc:sldChg>
      <pc:sldChg chg="del">
        <pc:chgData name="Julia Kasmire" userId="d623be19-69c6-4d1b-89e7-ecc750d13e6c" providerId="ADAL" clId="{94F5136B-DECF-46DC-B600-61F773489F35}" dt="2023-01-23T13:25:58.803" v="805" actId="47"/>
        <pc:sldMkLst>
          <pc:docMk/>
          <pc:sldMk cId="2518647477" sldId="295"/>
        </pc:sldMkLst>
      </pc:sldChg>
      <pc:sldChg chg="del">
        <pc:chgData name="Julia Kasmire" userId="d623be19-69c6-4d1b-89e7-ecc750d13e6c" providerId="ADAL" clId="{94F5136B-DECF-46DC-B600-61F773489F35}" dt="2023-01-23T13:25:48.720" v="799" actId="47"/>
        <pc:sldMkLst>
          <pc:docMk/>
          <pc:sldMk cId="1709128881" sldId="296"/>
        </pc:sldMkLst>
      </pc:sldChg>
      <pc:sldChg chg="del">
        <pc:chgData name="Julia Kasmire" userId="d623be19-69c6-4d1b-89e7-ecc750d13e6c" providerId="ADAL" clId="{94F5136B-DECF-46DC-B600-61F773489F35}" dt="2023-01-23T13:25:56.283" v="802" actId="47"/>
        <pc:sldMkLst>
          <pc:docMk/>
          <pc:sldMk cId="1996941663" sldId="297"/>
        </pc:sldMkLst>
      </pc:sldChg>
      <pc:sldChg chg="del">
        <pc:chgData name="Julia Kasmire" userId="d623be19-69c6-4d1b-89e7-ecc750d13e6c" providerId="ADAL" clId="{94F5136B-DECF-46DC-B600-61F773489F35}" dt="2023-01-23T13:26:02.350" v="806" actId="47"/>
        <pc:sldMkLst>
          <pc:docMk/>
          <pc:sldMk cId="272182123" sldId="298"/>
        </pc:sldMkLst>
      </pc:sldChg>
      <pc:sldChg chg="del ord">
        <pc:chgData name="Julia Kasmire" userId="d623be19-69c6-4d1b-89e7-ecc750d13e6c" providerId="ADAL" clId="{94F5136B-DECF-46DC-B600-61F773489F35}" dt="2023-01-23T16:36:53.044" v="8324" actId="47"/>
        <pc:sldMkLst>
          <pc:docMk/>
          <pc:sldMk cId="2004902404" sldId="299"/>
        </pc:sldMkLst>
      </pc:sldChg>
      <pc:sldChg chg="del">
        <pc:chgData name="Julia Kasmire" userId="d623be19-69c6-4d1b-89e7-ecc750d13e6c" providerId="ADAL" clId="{94F5136B-DECF-46DC-B600-61F773489F35}" dt="2023-01-23T10:38:19.571" v="467" actId="47"/>
        <pc:sldMkLst>
          <pc:docMk/>
          <pc:sldMk cId="2875957186" sldId="300"/>
        </pc:sldMkLst>
      </pc:sldChg>
      <pc:sldChg chg="add del">
        <pc:chgData name="Julia Kasmire" userId="d623be19-69c6-4d1b-89e7-ecc750d13e6c" providerId="ADAL" clId="{94F5136B-DECF-46DC-B600-61F773489F35}" dt="2023-01-23T10:37:24.589" v="436" actId="47"/>
        <pc:sldMkLst>
          <pc:docMk/>
          <pc:sldMk cId="1984160684" sldId="301"/>
        </pc:sldMkLst>
      </pc:sldChg>
      <pc:sldChg chg="ord">
        <pc:chgData name="Julia Kasmire" userId="d623be19-69c6-4d1b-89e7-ecc750d13e6c" providerId="ADAL" clId="{94F5136B-DECF-46DC-B600-61F773489F35}" dt="2023-01-23T13:23:26.672" v="777"/>
        <pc:sldMkLst>
          <pc:docMk/>
          <pc:sldMk cId="0" sldId="303"/>
        </pc:sldMkLst>
      </pc:sldChg>
      <pc:sldChg chg="del ord">
        <pc:chgData name="Julia Kasmire" userId="d623be19-69c6-4d1b-89e7-ecc750d13e6c" providerId="ADAL" clId="{94F5136B-DECF-46DC-B600-61F773489F35}" dt="2023-01-23T13:54:01.176" v="4685" actId="47"/>
        <pc:sldMkLst>
          <pc:docMk/>
          <pc:sldMk cId="3821358279" sldId="304"/>
        </pc:sldMkLst>
      </pc:sldChg>
      <pc:sldChg chg="add del ord">
        <pc:chgData name="Julia Kasmire" userId="d623be19-69c6-4d1b-89e7-ecc750d13e6c" providerId="ADAL" clId="{94F5136B-DECF-46DC-B600-61F773489F35}" dt="2023-01-23T13:55:53.561" v="4963" actId="47"/>
        <pc:sldMkLst>
          <pc:docMk/>
          <pc:sldMk cId="2826107016" sldId="305"/>
        </pc:sldMkLst>
      </pc:sldChg>
      <pc:sldChg chg="delSp del mod">
        <pc:chgData name="Julia Kasmire" userId="d623be19-69c6-4d1b-89e7-ecc750d13e6c" providerId="ADAL" clId="{94F5136B-DECF-46DC-B600-61F773489F35}" dt="2023-01-23T13:22:16.236" v="747" actId="47"/>
        <pc:sldMkLst>
          <pc:docMk/>
          <pc:sldMk cId="0" sldId="306"/>
        </pc:sldMkLst>
        <pc:picChg chg="del">
          <ac:chgData name="Julia Kasmire" userId="d623be19-69c6-4d1b-89e7-ecc750d13e6c" providerId="ADAL" clId="{94F5136B-DECF-46DC-B600-61F773489F35}" dt="2023-01-23T13:21:49.217" v="740" actId="21"/>
          <ac:picMkLst>
            <pc:docMk/>
            <pc:sldMk cId="0" sldId="306"/>
            <ac:picMk id="100" creationId="{00000000-0000-0000-0000-000000000000}"/>
          </ac:picMkLst>
        </pc:picChg>
      </pc:sldChg>
      <pc:sldChg chg="delSp del mod ord">
        <pc:chgData name="Julia Kasmire" userId="d623be19-69c6-4d1b-89e7-ecc750d13e6c" providerId="ADAL" clId="{94F5136B-DECF-46DC-B600-61F773489F35}" dt="2023-01-23T13:23:18.429" v="772" actId="47"/>
        <pc:sldMkLst>
          <pc:docMk/>
          <pc:sldMk cId="0" sldId="307"/>
        </pc:sldMkLst>
        <pc:picChg chg="del">
          <ac:chgData name="Julia Kasmire" userId="d623be19-69c6-4d1b-89e7-ecc750d13e6c" providerId="ADAL" clId="{94F5136B-DECF-46DC-B600-61F773489F35}" dt="2023-01-23T13:22:48.442" v="761" actId="21"/>
          <ac:picMkLst>
            <pc:docMk/>
            <pc:sldMk cId="0" sldId="307"/>
            <ac:picMk id="112" creationId="{00000000-0000-0000-0000-000000000000}"/>
          </ac:picMkLst>
        </pc:picChg>
      </pc:sldChg>
      <pc:sldChg chg="del ord">
        <pc:chgData name="Julia Kasmire" userId="d623be19-69c6-4d1b-89e7-ecc750d13e6c" providerId="ADAL" clId="{94F5136B-DECF-46DC-B600-61F773489F35}" dt="2023-01-23T16:36:50.344" v="8323" actId="47"/>
        <pc:sldMkLst>
          <pc:docMk/>
          <pc:sldMk cId="1145953744" sldId="308"/>
        </pc:sldMkLst>
      </pc:sldChg>
      <pc:sldChg chg="add del">
        <pc:chgData name="Julia Kasmire" userId="d623be19-69c6-4d1b-89e7-ecc750d13e6c" providerId="ADAL" clId="{94F5136B-DECF-46DC-B600-61F773489F35}" dt="2023-01-23T10:37:17.457" v="427" actId="47"/>
        <pc:sldMkLst>
          <pc:docMk/>
          <pc:sldMk cId="3710964776" sldId="312"/>
        </pc:sldMkLst>
      </pc:sldChg>
      <pc:sldChg chg="add del">
        <pc:chgData name="Julia Kasmire" userId="d623be19-69c6-4d1b-89e7-ecc750d13e6c" providerId="ADAL" clId="{94F5136B-DECF-46DC-B600-61F773489F35}" dt="2023-01-23T10:37:20.712" v="431" actId="47"/>
        <pc:sldMkLst>
          <pc:docMk/>
          <pc:sldMk cId="2731468042" sldId="314"/>
        </pc:sldMkLst>
      </pc:sldChg>
      <pc:sldChg chg="add del">
        <pc:chgData name="Julia Kasmire" userId="d623be19-69c6-4d1b-89e7-ecc750d13e6c" providerId="ADAL" clId="{94F5136B-DECF-46DC-B600-61F773489F35}" dt="2023-01-23T10:37:34.120" v="449" actId="47"/>
        <pc:sldMkLst>
          <pc:docMk/>
          <pc:sldMk cId="1629145716" sldId="317"/>
        </pc:sldMkLst>
      </pc:sldChg>
      <pc:sldChg chg="add del">
        <pc:chgData name="Julia Kasmire" userId="d623be19-69c6-4d1b-89e7-ecc750d13e6c" providerId="ADAL" clId="{94F5136B-DECF-46DC-B600-61F773489F35}" dt="2023-01-23T10:37:36.336" v="451" actId="47"/>
        <pc:sldMkLst>
          <pc:docMk/>
          <pc:sldMk cId="4177565811" sldId="318"/>
        </pc:sldMkLst>
      </pc:sldChg>
      <pc:sldChg chg="add del">
        <pc:chgData name="Julia Kasmire" userId="d623be19-69c6-4d1b-89e7-ecc750d13e6c" providerId="ADAL" clId="{94F5136B-DECF-46DC-B600-61F773489F35}" dt="2023-01-23T10:37:31.344" v="445" actId="47"/>
        <pc:sldMkLst>
          <pc:docMk/>
          <pc:sldMk cId="969956848" sldId="323"/>
        </pc:sldMkLst>
      </pc:sldChg>
      <pc:sldChg chg="add del">
        <pc:chgData name="Julia Kasmire" userId="d623be19-69c6-4d1b-89e7-ecc750d13e6c" providerId="ADAL" clId="{94F5136B-DECF-46DC-B600-61F773489F35}" dt="2023-01-23T10:37:25.258" v="437" actId="47"/>
        <pc:sldMkLst>
          <pc:docMk/>
          <pc:sldMk cId="3365902251" sldId="324"/>
        </pc:sldMkLst>
      </pc:sldChg>
      <pc:sldChg chg="add del">
        <pc:chgData name="Julia Kasmire" userId="d623be19-69c6-4d1b-89e7-ecc750d13e6c" providerId="ADAL" clId="{94F5136B-DECF-46DC-B600-61F773489F35}" dt="2023-01-23T10:37:26.820" v="439" actId="47"/>
        <pc:sldMkLst>
          <pc:docMk/>
          <pc:sldMk cId="1829231041" sldId="325"/>
        </pc:sldMkLst>
      </pc:sldChg>
      <pc:sldChg chg="add del">
        <pc:chgData name="Julia Kasmire" userId="d623be19-69c6-4d1b-89e7-ecc750d13e6c" providerId="ADAL" clId="{94F5136B-DECF-46DC-B600-61F773489F35}" dt="2023-01-23T10:37:30.732" v="444" actId="47"/>
        <pc:sldMkLst>
          <pc:docMk/>
          <pc:sldMk cId="3308486359" sldId="329"/>
        </pc:sldMkLst>
      </pc:sldChg>
      <pc:sldChg chg="add del">
        <pc:chgData name="Julia Kasmire" userId="d623be19-69c6-4d1b-89e7-ecc750d13e6c" providerId="ADAL" clId="{94F5136B-DECF-46DC-B600-61F773489F35}" dt="2023-01-23T10:37:31.885" v="446" actId="47"/>
        <pc:sldMkLst>
          <pc:docMk/>
          <pc:sldMk cId="60727172" sldId="330"/>
        </pc:sldMkLst>
      </pc:sldChg>
      <pc:sldChg chg="add del">
        <pc:chgData name="Julia Kasmire" userId="d623be19-69c6-4d1b-89e7-ecc750d13e6c" providerId="ADAL" clId="{94F5136B-DECF-46DC-B600-61F773489F35}" dt="2023-01-23T10:37:32.575" v="447" actId="47"/>
        <pc:sldMkLst>
          <pc:docMk/>
          <pc:sldMk cId="910630396" sldId="331"/>
        </pc:sldMkLst>
      </pc:sldChg>
      <pc:sldChg chg="add del">
        <pc:chgData name="Julia Kasmire" userId="d623be19-69c6-4d1b-89e7-ecc750d13e6c" providerId="ADAL" clId="{94F5136B-DECF-46DC-B600-61F773489F35}" dt="2023-01-23T10:37:37.852" v="453" actId="47"/>
        <pc:sldMkLst>
          <pc:docMk/>
          <pc:sldMk cId="1045195227" sldId="334"/>
        </pc:sldMkLst>
      </pc:sldChg>
      <pc:sldChg chg="add del">
        <pc:chgData name="Julia Kasmire" userId="d623be19-69c6-4d1b-89e7-ecc750d13e6c" providerId="ADAL" clId="{94F5136B-DECF-46DC-B600-61F773489F35}" dt="2023-01-23T10:37:38.468" v="454" actId="47"/>
        <pc:sldMkLst>
          <pc:docMk/>
          <pc:sldMk cId="2435033499" sldId="335"/>
        </pc:sldMkLst>
      </pc:sldChg>
      <pc:sldChg chg="add del">
        <pc:chgData name="Julia Kasmire" userId="d623be19-69c6-4d1b-89e7-ecc750d13e6c" providerId="ADAL" clId="{94F5136B-DECF-46DC-B600-61F773489F35}" dt="2023-01-23T10:37:39.109" v="455" actId="47"/>
        <pc:sldMkLst>
          <pc:docMk/>
          <pc:sldMk cId="1873151595" sldId="336"/>
        </pc:sldMkLst>
      </pc:sldChg>
      <pc:sldChg chg="add del">
        <pc:chgData name="Julia Kasmire" userId="d623be19-69c6-4d1b-89e7-ecc750d13e6c" providerId="ADAL" clId="{94F5136B-DECF-46DC-B600-61F773489F35}" dt="2023-01-23T10:37:39.777" v="456" actId="47"/>
        <pc:sldMkLst>
          <pc:docMk/>
          <pc:sldMk cId="1088078190" sldId="337"/>
        </pc:sldMkLst>
      </pc:sldChg>
      <pc:sldChg chg="add del">
        <pc:chgData name="Julia Kasmire" userId="d623be19-69c6-4d1b-89e7-ecc750d13e6c" providerId="ADAL" clId="{94F5136B-DECF-46DC-B600-61F773489F35}" dt="2023-01-23T10:37:40.641" v="457" actId="47"/>
        <pc:sldMkLst>
          <pc:docMk/>
          <pc:sldMk cId="1503470889" sldId="338"/>
        </pc:sldMkLst>
      </pc:sldChg>
      <pc:sldChg chg="add del">
        <pc:chgData name="Julia Kasmire" userId="d623be19-69c6-4d1b-89e7-ecc750d13e6c" providerId="ADAL" clId="{94F5136B-DECF-46DC-B600-61F773489F35}" dt="2023-01-23T10:37:41.273" v="458" actId="47"/>
        <pc:sldMkLst>
          <pc:docMk/>
          <pc:sldMk cId="2033155646" sldId="339"/>
        </pc:sldMkLst>
      </pc:sldChg>
      <pc:sldChg chg="add del">
        <pc:chgData name="Julia Kasmire" userId="d623be19-69c6-4d1b-89e7-ecc750d13e6c" providerId="ADAL" clId="{94F5136B-DECF-46DC-B600-61F773489F35}" dt="2023-01-23T10:37:42.014" v="459" actId="47"/>
        <pc:sldMkLst>
          <pc:docMk/>
          <pc:sldMk cId="3592262980" sldId="340"/>
        </pc:sldMkLst>
      </pc:sldChg>
      <pc:sldChg chg="add del">
        <pc:chgData name="Julia Kasmire" userId="d623be19-69c6-4d1b-89e7-ecc750d13e6c" providerId="ADAL" clId="{94F5136B-DECF-46DC-B600-61F773489F35}" dt="2023-01-23T10:37:42.899" v="460" actId="47"/>
        <pc:sldMkLst>
          <pc:docMk/>
          <pc:sldMk cId="2663134632" sldId="360"/>
        </pc:sldMkLst>
      </pc:sldChg>
      <pc:sldChg chg="add del">
        <pc:chgData name="Julia Kasmire" userId="d623be19-69c6-4d1b-89e7-ecc750d13e6c" providerId="ADAL" clId="{94F5136B-DECF-46DC-B600-61F773489F35}" dt="2023-01-23T10:37:43.489" v="461" actId="47"/>
        <pc:sldMkLst>
          <pc:docMk/>
          <pc:sldMk cId="754069498" sldId="361"/>
        </pc:sldMkLst>
      </pc:sldChg>
      <pc:sldChg chg="modSp add mod">
        <pc:chgData name="Julia Kasmire" userId="d623be19-69c6-4d1b-89e7-ecc750d13e6c" providerId="ADAL" clId="{94F5136B-DECF-46DC-B600-61F773489F35}" dt="2023-01-23T10:29:14.419" v="56" actId="20577"/>
        <pc:sldMkLst>
          <pc:docMk/>
          <pc:sldMk cId="3841458078" sldId="362"/>
        </pc:sldMkLst>
        <pc:spChg chg="mod">
          <ac:chgData name="Julia Kasmire" userId="d623be19-69c6-4d1b-89e7-ecc750d13e6c" providerId="ADAL" clId="{94F5136B-DECF-46DC-B600-61F773489F35}" dt="2023-01-23T10:29:14.419" v="56" actId="20577"/>
          <ac:spMkLst>
            <pc:docMk/>
            <pc:sldMk cId="3841458078" sldId="362"/>
            <ac:spMk id="12" creationId="{71FB171F-C083-20A8-E4FD-D2064E0EF075}"/>
          </ac:spMkLst>
        </pc:spChg>
      </pc:sldChg>
      <pc:sldChg chg="add ord">
        <pc:chgData name="Julia Kasmire" userId="d623be19-69c6-4d1b-89e7-ecc750d13e6c" providerId="ADAL" clId="{94F5136B-DECF-46DC-B600-61F773489F35}" dt="2023-01-23T13:18:55.130" v="608"/>
        <pc:sldMkLst>
          <pc:docMk/>
          <pc:sldMk cId="1812847318" sldId="373"/>
        </pc:sldMkLst>
      </pc:sldChg>
      <pc:sldChg chg="modSp add modAnim">
        <pc:chgData name="Julia Kasmire" userId="d623be19-69c6-4d1b-89e7-ecc750d13e6c" providerId="ADAL" clId="{94F5136B-DECF-46DC-B600-61F773489F35}" dt="2023-01-23T13:18:38.224" v="606" actId="20577"/>
        <pc:sldMkLst>
          <pc:docMk/>
          <pc:sldMk cId="1739712161" sldId="374"/>
        </pc:sldMkLst>
        <pc:spChg chg="mod">
          <ac:chgData name="Julia Kasmire" userId="d623be19-69c6-4d1b-89e7-ecc750d13e6c" providerId="ADAL" clId="{94F5136B-DECF-46DC-B600-61F773489F35}" dt="2023-01-23T13:18:38.224" v="606" actId="20577"/>
          <ac:spMkLst>
            <pc:docMk/>
            <pc:sldMk cId="1739712161" sldId="374"/>
            <ac:spMk id="7" creationId="{7AA93A80-4CA6-4820-98E5-3B5239214D2B}"/>
          </ac:spMkLst>
        </pc:spChg>
      </pc:sldChg>
      <pc:sldChg chg="addSp modSp add mod">
        <pc:chgData name="Julia Kasmire" userId="d623be19-69c6-4d1b-89e7-ecc750d13e6c" providerId="ADAL" clId="{94F5136B-DECF-46DC-B600-61F773489F35}" dt="2023-01-23T13:28:58.856" v="1062" actId="6549"/>
        <pc:sldMkLst>
          <pc:docMk/>
          <pc:sldMk cId="3795667852" sldId="418"/>
        </pc:sldMkLst>
        <pc:spChg chg="mod">
          <ac:chgData name="Julia Kasmire" userId="d623be19-69c6-4d1b-89e7-ecc750d13e6c" providerId="ADAL" clId="{94F5136B-DECF-46DC-B600-61F773489F35}" dt="2023-01-23T13:28:58.856" v="1062" actId="6549"/>
          <ac:spMkLst>
            <pc:docMk/>
            <pc:sldMk cId="3795667852" sldId="418"/>
            <ac:spMk id="3" creationId="{00000000-0000-0000-0000-000000000000}"/>
          </ac:spMkLst>
        </pc:spChg>
        <pc:picChg chg="add mod">
          <ac:chgData name="Julia Kasmire" userId="d623be19-69c6-4d1b-89e7-ecc750d13e6c" providerId="ADAL" clId="{94F5136B-DECF-46DC-B600-61F773489F35}" dt="2023-01-23T13:28:48.121" v="1031" actId="1076"/>
          <ac:picMkLst>
            <pc:docMk/>
            <pc:sldMk cId="3795667852" sldId="418"/>
            <ac:picMk id="5" creationId="{C3C567E6-8AF1-DECF-F52E-AFEAD6B687BE}"/>
          </ac:picMkLst>
        </pc:picChg>
      </pc:sldChg>
      <pc:sldChg chg="modSp add mod">
        <pc:chgData name="Julia Kasmire" userId="d623be19-69c6-4d1b-89e7-ecc750d13e6c" providerId="ADAL" clId="{94F5136B-DECF-46DC-B600-61F773489F35}" dt="2023-01-23T13:31:15.596" v="1221" actId="6549"/>
        <pc:sldMkLst>
          <pc:docMk/>
          <pc:sldMk cId="2409776435" sldId="429"/>
        </pc:sldMkLst>
        <pc:spChg chg="mod">
          <ac:chgData name="Julia Kasmire" userId="d623be19-69c6-4d1b-89e7-ecc750d13e6c" providerId="ADAL" clId="{94F5136B-DECF-46DC-B600-61F773489F35}" dt="2023-01-23T13:31:15.596" v="1221" actId="6549"/>
          <ac:spMkLst>
            <pc:docMk/>
            <pc:sldMk cId="2409776435" sldId="429"/>
            <ac:spMk id="3" creationId="{00000000-0000-0000-0000-000000000000}"/>
          </ac:spMkLst>
        </pc:spChg>
      </pc:sldChg>
      <pc:sldChg chg="modSp add mod">
        <pc:chgData name="Julia Kasmire" userId="d623be19-69c6-4d1b-89e7-ecc750d13e6c" providerId="ADAL" clId="{94F5136B-DECF-46DC-B600-61F773489F35}" dt="2023-01-23T10:29:51.009" v="89" actId="20577"/>
        <pc:sldMkLst>
          <pc:docMk/>
          <pc:sldMk cId="3426275445" sldId="430"/>
        </pc:sldMkLst>
        <pc:spChg chg="mod">
          <ac:chgData name="Julia Kasmire" userId="d623be19-69c6-4d1b-89e7-ecc750d13e6c" providerId="ADAL" clId="{94F5136B-DECF-46DC-B600-61F773489F35}" dt="2023-01-23T10:29:51.009" v="89" actId="20577"/>
          <ac:spMkLst>
            <pc:docMk/>
            <pc:sldMk cId="3426275445" sldId="430"/>
            <ac:spMk id="3" creationId="{00000000-0000-0000-0000-000000000000}"/>
          </ac:spMkLst>
        </pc:spChg>
      </pc:sldChg>
      <pc:sldChg chg="add">
        <pc:chgData name="Julia Kasmire" userId="d623be19-69c6-4d1b-89e7-ecc750d13e6c" providerId="ADAL" clId="{94F5136B-DECF-46DC-B600-61F773489F35}" dt="2023-01-23T10:28:57.752" v="17"/>
        <pc:sldMkLst>
          <pc:docMk/>
          <pc:sldMk cId="1168584355" sldId="431"/>
        </pc:sldMkLst>
      </pc:sldChg>
      <pc:sldChg chg="modSp add mod">
        <pc:chgData name="Julia Kasmire" userId="d623be19-69c6-4d1b-89e7-ecc750d13e6c" providerId="ADAL" clId="{94F5136B-DECF-46DC-B600-61F773489F35}" dt="2023-01-23T10:35:42.912" v="230" actId="20577"/>
        <pc:sldMkLst>
          <pc:docMk/>
          <pc:sldMk cId="2777420564" sldId="432"/>
        </pc:sldMkLst>
        <pc:spChg chg="mod">
          <ac:chgData name="Julia Kasmire" userId="d623be19-69c6-4d1b-89e7-ecc750d13e6c" providerId="ADAL" clId="{94F5136B-DECF-46DC-B600-61F773489F35}" dt="2023-01-23T10:35:42.912" v="230" actId="20577"/>
          <ac:spMkLst>
            <pc:docMk/>
            <pc:sldMk cId="2777420564" sldId="432"/>
            <ac:spMk id="3" creationId="{00000000-0000-0000-0000-000000000000}"/>
          </ac:spMkLst>
        </pc:spChg>
      </pc:sldChg>
      <pc:sldChg chg="add">
        <pc:chgData name="Julia Kasmire" userId="d623be19-69c6-4d1b-89e7-ecc750d13e6c" providerId="ADAL" clId="{94F5136B-DECF-46DC-B600-61F773489F35}" dt="2023-01-23T10:28:57.752" v="17"/>
        <pc:sldMkLst>
          <pc:docMk/>
          <pc:sldMk cId="767297552" sldId="433"/>
        </pc:sldMkLst>
      </pc:sldChg>
      <pc:sldChg chg="modSp add mod ord modNotesTx">
        <pc:chgData name="Julia Kasmire" userId="d623be19-69c6-4d1b-89e7-ecc750d13e6c" providerId="ADAL" clId="{94F5136B-DECF-46DC-B600-61F773489F35}" dt="2023-01-23T13:49:45.936" v="3695" actId="20577"/>
        <pc:sldMkLst>
          <pc:docMk/>
          <pc:sldMk cId="3380455407" sldId="434"/>
        </pc:sldMkLst>
        <pc:spChg chg="mod">
          <ac:chgData name="Julia Kasmire" userId="d623be19-69c6-4d1b-89e7-ecc750d13e6c" providerId="ADAL" clId="{94F5136B-DECF-46DC-B600-61F773489F35}" dt="2023-01-23T13:19:43.027" v="663" actId="20577"/>
          <ac:spMkLst>
            <pc:docMk/>
            <pc:sldMk cId="3380455407" sldId="434"/>
            <ac:spMk id="2" creationId="{00000000-0000-0000-0000-000000000000}"/>
          </ac:spMkLst>
        </pc:spChg>
        <pc:spChg chg="mod">
          <ac:chgData name="Julia Kasmire" userId="d623be19-69c6-4d1b-89e7-ecc750d13e6c" providerId="ADAL" clId="{94F5136B-DECF-46DC-B600-61F773489F35}" dt="2023-01-23T13:43:36.727" v="2465" actId="20577"/>
          <ac:spMkLst>
            <pc:docMk/>
            <pc:sldMk cId="3380455407" sldId="434"/>
            <ac:spMk id="3" creationId="{00000000-0000-0000-0000-000000000000}"/>
          </ac:spMkLst>
        </pc:spChg>
      </pc:sldChg>
      <pc:sldChg chg="add del">
        <pc:chgData name="Julia Kasmire" userId="d623be19-69c6-4d1b-89e7-ecc750d13e6c" providerId="ADAL" clId="{94F5136B-DECF-46DC-B600-61F773489F35}" dt="2023-01-23T10:37:08.691" v="424" actId="47"/>
        <pc:sldMkLst>
          <pc:docMk/>
          <pc:sldMk cId="4045143495" sldId="434"/>
        </pc:sldMkLst>
      </pc:sldChg>
      <pc:sldChg chg="delSp modSp add mod ord">
        <pc:chgData name="Julia Kasmire" userId="d623be19-69c6-4d1b-89e7-ecc750d13e6c" providerId="ADAL" clId="{94F5136B-DECF-46DC-B600-61F773489F35}" dt="2023-01-23T13:20:35.541" v="691" actId="478"/>
        <pc:sldMkLst>
          <pc:docMk/>
          <pc:sldMk cId="481263392" sldId="435"/>
        </pc:sldMkLst>
        <pc:spChg chg="mod">
          <ac:chgData name="Julia Kasmire" userId="d623be19-69c6-4d1b-89e7-ecc750d13e6c" providerId="ADAL" clId="{94F5136B-DECF-46DC-B600-61F773489F35}" dt="2023-01-23T13:20:33.319" v="690" actId="20577"/>
          <ac:spMkLst>
            <pc:docMk/>
            <pc:sldMk cId="481263392" sldId="435"/>
            <ac:spMk id="3" creationId="{00000000-0000-0000-0000-000000000000}"/>
          </ac:spMkLst>
        </pc:spChg>
        <pc:spChg chg="del">
          <ac:chgData name="Julia Kasmire" userId="d623be19-69c6-4d1b-89e7-ecc750d13e6c" providerId="ADAL" clId="{94F5136B-DECF-46DC-B600-61F773489F35}" dt="2023-01-23T13:20:35.541" v="691" actId="478"/>
          <ac:spMkLst>
            <pc:docMk/>
            <pc:sldMk cId="481263392" sldId="435"/>
            <ac:spMk id="4" creationId="{00000000-0000-0000-0000-000000000000}"/>
          </ac:spMkLst>
        </pc:spChg>
      </pc:sldChg>
      <pc:sldChg chg="add del">
        <pc:chgData name="Julia Kasmire" userId="d623be19-69c6-4d1b-89e7-ecc750d13e6c" providerId="ADAL" clId="{94F5136B-DECF-46DC-B600-61F773489F35}" dt="2023-01-23T10:37:11.742" v="425" actId="47"/>
        <pc:sldMkLst>
          <pc:docMk/>
          <pc:sldMk cId="1630178171" sldId="435"/>
        </pc:sldMkLst>
      </pc:sldChg>
      <pc:sldChg chg="modSp add mod">
        <pc:chgData name="Julia Kasmire" userId="d623be19-69c6-4d1b-89e7-ecc750d13e6c" providerId="ADAL" clId="{94F5136B-DECF-46DC-B600-61F773489F35}" dt="2023-01-23T13:56:05.950" v="4978" actId="20577"/>
        <pc:sldMkLst>
          <pc:docMk/>
          <pc:sldMk cId="720063482" sldId="436"/>
        </pc:sldMkLst>
        <pc:spChg chg="mod">
          <ac:chgData name="Julia Kasmire" userId="d623be19-69c6-4d1b-89e7-ecc750d13e6c" providerId="ADAL" clId="{94F5136B-DECF-46DC-B600-61F773489F35}" dt="2023-01-23T13:20:46.907" v="696" actId="20577"/>
          <ac:spMkLst>
            <pc:docMk/>
            <pc:sldMk cId="720063482" sldId="436"/>
            <ac:spMk id="2" creationId="{00000000-0000-0000-0000-000000000000}"/>
          </ac:spMkLst>
        </pc:spChg>
        <pc:spChg chg="mod">
          <ac:chgData name="Julia Kasmire" userId="d623be19-69c6-4d1b-89e7-ecc750d13e6c" providerId="ADAL" clId="{94F5136B-DECF-46DC-B600-61F773489F35}" dt="2023-01-23T13:56:05.950" v="4978" actId="20577"/>
          <ac:spMkLst>
            <pc:docMk/>
            <pc:sldMk cId="720063482" sldId="436"/>
            <ac:spMk id="3" creationId="{00000000-0000-0000-0000-000000000000}"/>
          </ac:spMkLst>
        </pc:spChg>
      </pc:sldChg>
      <pc:sldChg chg="add del">
        <pc:chgData name="Julia Kasmire" userId="d623be19-69c6-4d1b-89e7-ecc750d13e6c" providerId="ADAL" clId="{94F5136B-DECF-46DC-B600-61F773489F35}" dt="2023-01-23T10:37:14.772" v="426" actId="47"/>
        <pc:sldMkLst>
          <pc:docMk/>
          <pc:sldMk cId="2522638777" sldId="436"/>
        </pc:sldMkLst>
      </pc:sldChg>
      <pc:sldChg chg="add del">
        <pc:chgData name="Julia Kasmire" userId="d623be19-69c6-4d1b-89e7-ecc750d13e6c" providerId="ADAL" clId="{94F5136B-DECF-46DC-B600-61F773489F35}" dt="2023-01-23T10:37:18.338" v="428" actId="47"/>
        <pc:sldMkLst>
          <pc:docMk/>
          <pc:sldMk cId="4018859013" sldId="437"/>
        </pc:sldMkLst>
      </pc:sldChg>
      <pc:sldChg chg="modSp add mod ord">
        <pc:chgData name="Julia Kasmire" userId="d623be19-69c6-4d1b-89e7-ecc750d13e6c" providerId="ADAL" clId="{94F5136B-DECF-46DC-B600-61F773489F35}" dt="2023-01-23T13:20:58.979" v="707" actId="20577"/>
        <pc:sldMkLst>
          <pc:docMk/>
          <pc:sldMk cId="4033981546" sldId="437"/>
        </pc:sldMkLst>
        <pc:spChg chg="mod">
          <ac:chgData name="Julia Kasmire" userId="d623be19-69c6-4d1b-89e7-ecc750d13e6c" providerId="ADAL" clId="{94F5136B-DECF-46DC-B600-61F773489F35}" dt="2023-01-23T13:20:58.979" v="707" actId="20577"/>
          <ac:spMkLst>
            <pc:docMk/>
            <pc:sldMk cId="4033981546" sldId="437"/>
            <ac:spMk id="3" creationId="{00000000-0000-0000-0000-000000000000}"/>
          </ac:spMkLst>
        </pc:spChg>
      </pc:sldChg>
      <pc:sldChg chg="addSp delSp modSp add mod ord modNotesTx">
        <pc:chgData name="Julia Kasmire" userId="d623be19-69c6-4d1b-89e7-ecc750d13e6c" providerId="ADAL" clId="{94F5136B-DECF-46DC-B600-61F773489F35}" dt="2023-01-23T13:53:51.068" v="4684" actId="20577"/>
        <pc:sldMkLst>
          <pc:docMk/>
          <pc:sldMk cId="901543088" sldId="438"/>
        </pc:sldMkLst>
        <pc:spChg chg="mod">
          <ac:chgData name="Julia Kasmire" userId="d623be19-69c6-4d1b-89e7-ecc750d13e6c" providerId="ADAL" clId="{94F5136B-DECF-46DC-B600-61F773489F35}" dt="2023-01-23T13:21:31.414" v="739" actId="20577"/>
          <ac:spMkLst>
            <pc:docMk/>
            <pc:sldMk cId="901543088" sldId="438"/>
            <ac:spMk id="2" creationId="{00000000-0000-0000-0000-000000000000}"/>
          </ac:spMkLst>
        </pc:spChg>
        <pc:spChg chg="del mod">
          <ac:chgData name="Julia Kasmire" userId="d623be19-69c6-4d1b-89e7-ecc750d13e6c" providerId="ADAL" clId="{94F5136B-DECF-46DC-B600-61F773489F35}" dt="2023-01-23T13:22:01.682" v="742" actId="478"/>
          <ac:spMkLst>
            <pc:docMk/>
            <pc:sldMk cId="901543088" sldId="438"/>
            <ac:spMk id="3" creationId="{00000000-0000-0000-0000-000000000000}"/>
          </ac:spMkLst>
        </pc:spChg>
        <pc:spChg chg="add del mod">
          <ac:chgData name="Julia Kasmire" userId="d623be19-69c6-4d1b-89e7-ecc750d13e6c" providerId="ADAL" clId="{94F5136B-DECF-46DC-B600-61F773489F35}" dt="2023-01-23T13:22:03.975" v="743" actId="478"/>
          <ac:spMkLst>
            <pc:docMk/>
            <pc:sldMk cId="901543088" sldId="438"/>
            <ac:spMk id="6" creationId="{1985BD31-FD1E-BCC5-966B-B57DF6CE5E91}"/>
          </ac:spMkLst>
        </pc:spChg>
        <pc:picChg chg="add mod">
          <ac:chgData name="Julia Kasmire" userId="d623be19-69c6-4d1b-89e7-ecc750d13e6c" providerId="ADAL" clId="{94F5136B-DECF-46DC-B600-61F773489F35}" dt="2023-01-23T13:22:12.961" v="746" actId="14100"/>
          <ac:picMkLst>
            <pc:docMk/>
            <pc:sldMk cId="901543088" sldId="438"/>
            <ac:picMk id="7" creationId="{D9311600-E6B8-C1FB-3C11-D7D86FFF3E1A}"/>
          </ac:picMkLst>
        </pc:picChg>
        <pc:picChg chg="add mod">
          <ac:chgData name="Julia Kasmire" userId="d623be19-69c6-4d1b-89e7-ecc750d13e6c" providerId="ADAL" clId="{94F5136B-DECF-46DC-B600-61F773489F35}" dt="2023-01-23T13:22:45.719" v="760" actId="14100"/>
          <ac:picMkLst>
            <pc:docMk/>
            <pc:sldMk cId="901543088" sldId="438"/>
            <ac:picMk id="8" creationId="{FB779274-88C7-7021-AB00-C2AAA9047B45}"/>
          </ac:picMkLst>
        </pc:picChg>
        <pc:picChg chg="add mod">
          <ac:chgData name="Julia Kasmire" userId="d623be19-69c6-4d1b-89e7-ecc750d13e6c" providerId="ADAL" clId="{94F5136B-DECF-46DC-B600-61F773489F35}" dt="2023-01-23T13:22:56.127" v="764" actId="1076"/>
          <ac:picMkLst>
            <pc:docMk/>
            <pc:sldMk cId="901543088" sldId="438"/>
            <ac:picMk id="9" creationId="{7EAC603E-C776-48DB-A4AB-9C03C29FBF34}"/>
          </ac:picMkLst>
        </pc:picChg>
        <pc:picChg chg="add mod">
          <ac:chgData name="Julia Kasmire" userId="d623be19-69c6-4d1b-89e7-ecc750d13e6c" providerId="ADAL" clId="{94F5136B-DECF-46DC-B600-61F773489F35}" dt="2023-01-23T13:23:12.754" v="770" actId="1076"/>
          <ac:picMkLst>
            <pc:docMk/>
            <pc:sldMk cId="901543088" sldId="438"/>
            <ac:picMk id="10" creationId="{283D5E05-F9D8-5A8A-95C3-01CCF46941D2}"/>
          </ac:picMkLst>
        </pc:picChg>
      </pc:sldChg>
      <pc:sldChg chg="add del">
        <pc:chgData name="Julia Kasmire" userId="d623be19-69c6-4d1b-89e7-ecc750d13e6c" providerId="ADAL" clId="{94F5136B-DECF-46DC-B600-61F773489F35}" dt="2023-01-23T10:37:19.175" v="429" actId="47"/>
        <pc:sldMkLst>
          <pc:docMk/>
          <pc:sldMk cId="2232133715" sldId="438"/>
        </pc:sldMkLst>
      </pc:sldChg>
      <pc:sldChg chg="modSp add mod ord">
        <pc:chgData name="Julia Kasmire" userId="d623be19-69c6-4d1b-89e7-ecc750d13e6c" providerId="ADAL" clId="{94F5136B-DECF-46DC-B600-61F773489F35}" dt="2023-01-23T13:31:51.304" v="1223"/>
        <pc:sldMkLst>
          <pc:docMk/>
          <pc:sldMk cId="3267654745" sldId="439"/>
        </pc:sldMkLst>
        <pc:spChg chg="mod">
          <ac:chgData name="Julia Kasmire" userId="d623be19-69c6-4d1b-89e7-ecc750d13e6c" providerId="ADAL" clId="{94F5136B-DECF-46DC-B600-61F773489F35}" dt="2023-01-23T13:26:31.359" v="830" actId="20577"/>
          <ac:spMkLst>
            <pc:docMk/>
            <pc:sldMk cId="3267654745" sldId="439"/>
            <ac:spMk id="3" creationId="{00000000-0000-0000-0000-000000000000}"/>
          </ac:spMkLst>
        </pc:spChg>
      </pc:sldChg>
      <pc:sldChg chg="add del">
        <pc:chgData name="Julia Kasmire" userId="d623be19-69c6-4d1b-89e7-ecc750d13e6c" providerId="ADAL" clId="{94F5136B-DECF-46DC-B600-61F773489F35}" dt="2023-01-23T10:37:19.826" v="430" actId="47"/>
        <pc:sldMkLst>
          <pc:docMk/>
          <pc:sldMk cId="3754098034" sldId="439"/>
        </pc:sldMkLst>
      </pc:sldChg>
      <pc:sldChg chg="add del">
        <pc:chgData name="Julia Kasmire" userId="d623be19-69c6-4d1b-89e7-ecc750d13e6c" providerId="ADAL" clId="{94F5136B-DECF-46DC-B600-61F773489F35}" dt="2023-01-23T10:37:22.449" v="433" actId="47"/>
        <pc:sldMkLst>
          <pc:docMk/>
          <pc:sldMk cId="196583671" sldId="440"/>
        </pc:sldMkLst>
      </pc:sldChg>
      <pc:sldChg chg="modSp add mod ord">
        <pc:chgData name="Julia Kasmire" userId="d623be19-69c6-4d1b-89e7-ecc750d13e6c" providerId="ADAL" clId="{94F5136B-DECF-46DC-B600-61F773489F35}" dt="2023-01-23T13:31:51.304" v="1223"/>
        <pc:sldMkLst>
          <pc:docMk/>
          <pc:sldMk cId="3079083520" sldId="440"/>
        </pc:sldMkLst>
        <pc:spChg chg="mod">
          <ac:chgData name="Julia Kasmire" userId="d623be19-69c6-4d1b-89e7-ecc750d13e6c" providerId="ADAL" clId="{94F5136B-DECF-46DC-B600-61F773489F35}" dt="2023-01-23T13:26:48.588" v="866" actId="20577"/>
          <ac:spMkLst>
            <pc:docMk/>
            <pc:sldMk cId="3079083520" sldId="440"/>
            <ac:spMk id="3" creationId="{00000000-0000-0000-0000-000000000000}"/>
          </ac:spMkLst>
        </pc:spChg>
      </pc:sldChg>
      <pc:sldChg chg="addSp modSp add mod ord">
        <pc:chgData name="Julia Kasmire" userId="d623be19-69c6-4d1b-89e7-ecc750d13e6c" providerId="ADAL" clId="{94F5136B-DECF-46DC-B600-61F773489F35}" dt="2023-01-23T13:28:17.503" v="1028" actId="20577"/>
        <pc:sldMkLst>
          <pc:docMk/>
          <pc:sldMk cId="2496600172" sldId="441"/>
        </pc:sldMkLst>
        <pc:spChg chg="mod">
          <ac:chgData name="Julia Kasmire" userId="d623be19-69c6-4d1b-89e7-ecc750d13e6c" providerId="ADAL" clId="{94F5136B-DECF-46DC-B600-61F773489F35}" dt="2023-01-23T13:26:59.700" v="874" actId="20577"/>
          <ac:spMkLst>
            <pc:docMk/>
            <pc:sldMk cId="2496600172" sldId="441"/>
            <ac:spMk id="3" creationId="{00000000-0000-0000-0000-000000000000}"/>
          </ac:spMkLst>
        </pc:spChg>
        <pc:spChg chg="add mod">
          <ac:chgData name="Julia Kasmire" userId="d623be19-69c6-4d1b-89e7-ecc750d13e6c" providerId="ADAL" clId="{94F5136B-DECF-46DC-B600-61F773489F35}" dt="2023-01-23T13:28:17.503" v="1028" actId="20577"/>
          <ac:spMkLst>
            <pc:docMk/>
            <pc:sldMk cId="2496600172" sldId="441"/>
            <ac:spMk id="4" creationId="{4BACDD6E-03F6-E481-CC0F-65ECF4CB572A}"/>
          </ac:spMkLst>
        </pc:spChg>
      </pc:sldChg>
      <pc:sldChg chg="add del">
        <pc:chgData name="Julia Kasmire" userId="d623be19-69c6-4d1b-89e7-ecc750d13e6c" providerId="ADAL" clId="{94F5136B-DECF-46DC-B600-61F773489F35}" dt="2023-01-23T10:37:23.209" v="434" actId="47"/>
        <pc:sldMkLst>
          <pc:docMk/>
          <pc:sldMk cId="2574706120" sldId="441"/>
        </pc:sldMkLst>
      </pc:sldChg>
      <pc:sldChg chg="add del">
        <pc:chgData name="Julia Kasmire" userId="d623be19-69c6-4d1b-89e7-ecc750d13e6c" providerId="ADAL" clId="{94F5136B-DECF-46DC-B600-61F773489F35}" dt="2023-01-23T10:37:23.777" v="435" actId="47"/>
        <pc:sldMkLst>
          <pc:docMk/>
          <pc:sldMk cId="1337988857" sldId="442"/>
        </pc:sldMkLst>
      </pc:sldChg>
      <pc:sldChg chg="modSp add mod">
        <pc:chgData name="Julia Kasmire" userId="d623be19-69c6-4d1b-89e7-ecc750d13e6c" providerId="ADAL" clId="{94F5136B-DECF-46DC-B600-61F773489F35}" dt="2023-01-23T13:35:50.601" v="1598" actId="20577"/>
        <pc:sldMkLst>
          <pc:docMk/>
          <pc:sldMk cId="2496524340" sldId="442"/>
        </pc:sldMkLst>
        <pc:spChg chg="mod">
          <ac:chgData name="Julia Kasmire" userId="d623be19-69c6-4d1b-89e7-ecc750d13e6c" providerId="ADAL" clId="{94F5136B-DECF-46DC-B600-61F773489F35}" dt="2023-01-23T13:35:35.974" v="1586" actId="20577"/>
          <ac:spMkLst>
            <pc:docMk/>
            <pc:sldMk cId="2496524340" sldId="442"/>
            <ac:spMk id="2" creationId="{00000000-0000-0000-0000-000000000000}"/>
          </ac:spMkLst>
        </pc:spChg>
        <pc:spChg chg="mod">
          <ac:chgData name="Julia Kasmire" userId="d623be19-69c6-4d1b-89e7-ecc750d13e6c" providerId="ADAL" clId="{94F5136B-DECF-46DC-B600-61F773489F35}" dt="2023-01-23T13:35:50.601" v="1598" actId="20577"/>
          <ac:spMkLst>
            <pc:docMk/>
            <pc:sldMk cId="2496524340" sldId="442"/>
            <ac:spMk id="3" creationId="{00000000-0000-0000-0000-000000000000}"/>
          </ac:spMkLst>
        </pc:spChg>
      </pc:sldChg>
      <pc:sldChg chg="add del">
        <pc:chgData name="Julia Kasmire" userId="d623be19-69c6-4d1b-89e7-ecc750d13e6c" providerId="ADAL" clId="{94F5136B-DECF-46DC-B600-61F773489F35}" dt="2023-01-23T13:40:50.881" v="2108" actId="47"/>
        <pc:sldMkLst>
          <pc:docMk/>
          <pc:sldMk cId="119832765" sldId="443"/>
        </pc:sldMkLst>
      </pc:sldChg>
      <pc:sldChg chg="add del">
        <pc:chgData name="Julia Kasmire" userId="d623be19-69c6-4d1b-89e7-ecc750d13e6c" providerId="ADAL" clId="{94F5136B-DECF-46DC-B600-61F773489F35}" dt="2023-01-23T10:37:26.114" v="438" actId="47"/>
        <pc:sldMkLst>
          <pc:docMk/>
          <pc:sldMk cId="2430112799" sldId="443"/>
        </pc:sldMkLst>
      </pc:sldChg>
      <pc:sldChg chg="add del">
        <pc:chgData name="Julia Kasmire" userId="d623be19-69c6-4d1b-89e7-ecc750d13e6c" providerId="ADAL" clId="{94F5136B-DECF-46DC-B600-61F773489F35}" dt="2023-01-23T10:37:27.620" v="440" actId="47"/>
        <pc:sldMkLst>
          <pc:docMk/>
          <pc:sldMk cId="2593242238" sldId="444"/>
        </pc:sldMkLst>
      </pc:sldChg>
      <pc:sldChg chg="add del">
        <pc:chgData name="Julia Kasmire" userId="d623be19-69c6-4d1b-89e7-ecc750d13e6c" providerId="ADAL" clId="{94F5136B-DECF-46DC-B600-61F773489F35}" dt="2023-01-23T13:40:53.208" v="2109" actId="47"/>
        <pc:sldMkLst>
          <pc:docMk/>
          <pc:sldMk cId="3853404116" sldId="444"/>
        </pc:sldMkLst>
      </pc:sldChg>
      <pc:sldChg chg="add del">
        <pc:chgData name="Julia Kasmire" userId="d623be19-69c6-4d1b-89e7-ecc750d13e6c" providerId="ADAL" clId="{94F5136B-DECF-46DC-B600-61F773489F35}" dt="2023-01-23T10:37:28.402" v="441" actId="47"/>
        <pc:sldMkLst>
          <pc:docMk/>
          <pc:sldMk cId="43643218" sldId="445"/>
        </pc:sldMkLst>
      </pc:sldChg>
      <pc:sldChg chg="modSp add mod">
        <pc:chgData name="Julia Kasmire" userId="d623be19-69c6-4d1b-89e7-ecc750d13e6c" providerId="ADAL" clId="{94F5136B-DECF-46DC-B600-61F773489F35}" dt="2023-01-23T13:36:59.241" v="1738" actId="20577"/>
        <pc:sldMkLst>
          <pc:docMk/>
          <pc:sldMk cId="694678897" sldId="445"/>
        </pc:sldMkLst>
        <pc:spChg chg="mod">
          <ac:chgData name="Julia Kasmire" userId="d623be19-69c6-4d1b-89e7-ecc750d13e6c" providerId="ADAL" clId="{94F5136B-DECF-46DC-B600-61F773489F35}" dt="2023-01-23T13:36:19.564" v="1616" actId="20577"/>
          <ac:spMkLst>
            <pc:docMk/>
            <pc:sldMk cId="694678897" sldId="445"/>
            <ac:spMk id="2" creationId="{00000000-0000-0000-0000-000000000000}"/>
          </ac:spMkLst>
        </pc:spChg>
        <pc:spChg chg="mod">
          <ac:chgData name="Julia Kasmire" userId="d623be19-69c6-4d1b-89e7-ecc750d13e6c" providerId="ADAL" clId="{94F5136B-DECF-46DC-B600-61F773489F35}" dt="2023-01-23T13:36:59.241" v="1738" actId="20577"/>
          <ac:spMkLst>
            <pc:docMk/>
            <pc:sldMk cId="694678897" sldId="445"/>
            <ac:spMk id="3" creationId="{00000000-0000-0000-0000-000000000000}"/>
          </ac:spMkLst>
        </pc:spChg>
      </pc:sldChg>
      <pc:sldChg chg="add del">
        <pc:chgData name="Julia Kasmire" userId="d623be19-69c6-4d1b-89e7-ecc750d13e6c" providerId="ADAL" clId="{94F5136B-DECF-46DC-B600-61F773489F35}" dt="2023-01-23T10:37:29.101" v="442" actId="47"/>
        <pc:sldMkLst>
          <pc:docMk/>
          <pc:sldMk cId="1909534722" sldId="446"/>
        </pc:sldMkLst>
      </pc:sldChg>
      <pc:sldChg chg="modSp add mod">
        <pc:chgData name="Julia Kasmire" userId="d623be19-69c6-4d1b-89e7-ecc750d13e6c" providerId="ADAL" clId="{94F5136B-DECF-46DC-B600-61F773489F35}" dt="2023-01-23T13:38:44.967" v="1910" actId="20577"/>
        <pc:sldMkLst>
          <pc:docMk/>
          <pc:sldMk cId="2553219730" sldId="446"/>
        </pc:sldMkLst>
        <pc:spChg chg="mod">
          <ac:chgData name="Julia Kasmire" userId="d623be19-69c6-4d1b-89e7-ecc750d13e6c" providerId="ADAL" clId="{94F5136B-DECF-46DC-B600-61F773489F35}" dt="2023-01-23T13:37:34.038" v="1767" actId="20577"/>
          <ac:spMkLst>
            <pc:docMk/>
            <pc:sldMk cId="2553219730" sldId="446"/>
            <ac:spMk id="2" creationId="{00000000-0000-0000-0000-000000000000}"/>
          </ac:spMkLst>
        </pc:spChg>
        <pc:spChg chg="mod">
          <ac:chgData name="Julia Kasmire" userId="d623be19-69c6-4d1b-89e7-ecc750d13e6c" providerId="ADAL" clId="{94F5136B-DECF-46DC-B600-61F773489F35}" dt="2023-01-23T13:38:44.967" v="1910" actId="20577"/>
          <ac:spMkLst>
            <pc:docMk/>
            <pc:sldMk cId="2553219730" sldId="446"/>
            <ac:spMk id="3" creationId="{00000000-0000-0000-0000-000000000000}"/>
          </ac:spMkLst>
        </pc:spChg>
      </pc:sldChg>
      <pc:sldChg chg="add del">
        <pc:chgData name="Julia Kasmire" userId="d623be19-69c6-4d1b-89e7-ecc750d13e6c" providerId="ADAL" clId="{94F5136B-DECF-46DC-B600-61F773489F35}" dt="2023-01-23T10:37:29.710" v="443" actId="47"/>
        <pc:sldMkLst>
          <pc:docMk/>
          <pc:sldMk cId="104474101" sldId="447"/>
        </pc:sldMkLst>
      </pc:sldChg>
      <pc:sldChg chg="modSp add mod">
        <pc:chgData name="Julia Kasmire" userId="d623be19-69c6-4d1b-89e7-ecc750d13e6c" providerId="ADAL" clId="{94F5136B-DECF-46DC-B600-61F773489F35}" dt="2023-01-23T13:40:38.619" v="2107" actId="20577"/>
        <pc:sldMkLst>
          <pc:docMk/>
          <pc:sldMk cId="2322187413" sldId="447"/>
        </pc:sldMkLst>
        <pc:spChg chg="mod">
          <ac:chgData name="Julia Kasmire" userId="d623be19-69c6-4d1b-89e7-ecc750d13e6c" providerId="ADAL" clId="{94F5136B-DECF-46DC-B600-61F773489F35}" dt="2023-01-23T13:39:13.002" v="1919" actId="20577"/>
          <ac:spMkLst>
            <pc:docMk/>
            <pc:sldMk cId="2322187413" sldId="447"/>
            <ac:spMk id="2" creationId="{00000000-0000-0000-0000-000000000000}"/>
          </ac:spMkLst>
        </pc:spChg>
        <pc:spChg chg="mod">
          <ac:chgData name="Julia Kasmire" userId="d623be19-69c6-4d1b-89e7-ecc750d13e6c" providerId="ADAL" clId="{94F5136B-DECF-46DC-B600-61F773489F35}" dt="2023-01-23T13:40:38.619" v="2107" actId="20577"/>
          <ac:spMkLst>
            <pc:docMk/>
            <pc:sldMk cId="2322187413" sldId="447"/>
            <ac:spMk id="3" creationId="{00000000-0000-0000-0000-000000000000}"/>
          </ac:spMkLst>
        </pc:spChg>
      </pc:sldChg>
      <pc:sldChg chg="add del">
        <pc:chgData name="Julia Kasmire" userId="d623be19-69c6-4d1b-89e7-ecc750d13e6c" providerId="ADAL" clId="{94F5136B-DECF-46DC-B600-61F773489F35}" dt="2023-01-23T10:37:33.207" v="448" actId="47"/>
        <pc:sldMkLst>
          <pc:docMk/>
          <pc:sldMk cId="2800217317" sldId="448"/>
        </pc:sldMkLst>
      </pc:sldChg>
      <pc:sldChg chg="modSp add mod">
        <pc:chgData name="Julia Kasmire" userId="d623be19-69c6-4d1b-89e7-ecc750d13e6c" providerId="ADAL" clId="{94F5136B-DECF-46DC-B600-61F773489F35}" dt="2023-01-23T13:43:14.312" v="2437" actId="20577"/>
        <pc:sldMkLst>
          <pc:docMk/>
          <pc:sldMk cId="3443109467" sldId="448"/>
        </pc:sldMkLst>
        <pc:spChg chg="mod">
          <ac:chgData name="Julia Kasmire" userId="d623be19-69c6-4d1b-89e7-ecc750d13e6c" providerId="ADAL" clId="{94F5136B-DECF-46DC-B600-61F773489F35}" dt="2023-01-23T13:41:43.635" v="2169" actId="20577"/>
          <ac:spMkLst>
            <pc:docMk/>
            <pc:sldMk cId="3443109467" sldId="448"/>
            <ac:spMk id="2" creationId="{00000000-0000-0000-0000-000000000000}"/>
          </ac:spMkLst>
        </pc:spChg>
        <pc:spChg chg="mod">
          <ac:chgData name="Julia Kasmire" userId="d623be19-69c6-4d1b-89e7-ecc750d13e6c" providerId="ADAL" clId="{94F5136B-DECF-46DC-B600-61F773489F35}" dt="2023-01-23T13:43:14.312" v="2437" actId="20577"/>
          <ac:spMkLst>
            <pc:docMk/>
            <pc:sldMk cId="3443109467" sldId="448"/>
            <ac:spMk id="3" creationId="{00000000-0000-0000-0000-000000000000}"/>
          </ac:spMkLst>
        </pc:spChg>
      </pc:sldChg>
      <pc:sldChg chg="delSp add mod ord modNotesTx">
        <pc:chgData name="Julia Kasmire" userId="d623be19-69c6-4d1b-89e7-ecc750d13e6c" providerId="ADAL" clId="{94F5136B-DECF-46DC-B600-61F773489F35}" dt="2023-01-23T13:51:51.450" v="4108" actId="20577"/>
        <pc:sldMkLst>
          <pc:docMk/>
          <pc:sldMk cId="885138209" sldId="449"/>
        </pc:sldMkLst>
        <pc:picChg chg="del">
          <ac:chgData name="Julia Kasmire" userId="d623be19-69c6-4d1b-89e7-ecc750d13e6c" providerId="ADAL" clId="{94F5136B-DECF-46DC-B600-61F773489F35}" dt="2023-01-23T13:50:00.909" v="3700" actId="478"/>
          <ac:picMkLst>
            <pc:docMk/>
            <pc:sldMk cId="885138209" sldId="449"/>
            <ac:picMk id="9" creationId="{7EAC603E-C776-48DB-A4AB-9C03C29FBF34}"/>
          </ac:picMkLst>
        </pc:picChg>
        <pc:picChg chg="del">
          <ac:chgData name="Julia Kasmire" userId="d623be19-69c6-4d1b-89e7-ecc750d13e6c" providerId="ADAL" clId="{94F5136B-DECF-46DC-B600-61F773489F35}" dt="2023-01-23T13:50:00.909" v="3700" actId="478"/>
          <ac:picMkLst>
            <pc:docMk/>
            <pc:sldMk cId="885138209" sldId="449"/>
            <ac:picMk id="10" creationId="{283D5E05-F9D8-5A8A-95C3-01CCF46941D2}"/>
          </ac:picMkLst>
        </pc:picChg>
      </pc:sldChg>
      <pc:sldChg chg="add del">
        <pc:chgData name="Julia Kasmire" userId="d623be19-69c6-4d1b-89e7-ecc750d13e6c" providerId="ADAL" clId="{94F5136B-DECF-46DC-B600-61F773489F35}" dt="2023-01-23T10:37:35.760" v="450" actId="47"/>
        <pc:sldMkLst>
          <pc:docMk/>
          <pc:sldMk cId="3498002192" sldId="449"/>
        </pc:sldMkLst>
      </pc:sldChg>
      <pc:sldChg chg="delSp add mod ord modNotesTx">
        <pc:chgData name="Julia Kasmire" userId="d623be19-69c6-4d1b-89e7-ecc750d13e6c" providerId="ADAL" clId="{94F5136B-DECF-46DC-B600-61F773489F35}" dt="2023-01-23T13:52:24.246" v="4263" actId="20577"/>
        <pc:sldMkLst>
          <pc:docMk/>
          <pc:sldMk cId="351163209" sldId="450"/>
        </pc:sldMkLst>
        <pc:picChg chg="del">
          <ac:chgData name="Julia Kasmire" userId="d623be19-69c6-4d1b-89e7-ecc750d13e6c" providerId="ADAL" clId="{94F5136B-DECF-46DC-B600-61F773489F35}" dt="2023-01-23T13:50:13.190" v="3705" actId="478"/>
          <ac:picMkLst>
            <pc:docMk/>
            <pc:sldMk cId="351163209" sldId="450"/>
            <ac:picMk id="10" creationId="{283D5E05-F9D8-5A8A-95C3-01CCF46941D2}"/>
          </ac:picMkLst>
        </pc:picChg>
      </pc:sldChg>
      <pc:sldChg chg="add del">
        <pc:chgData name="Julia Kasmire" userId="d623be19-69c6-4d1b-89e7-ecc750d13e6c" providerId="ADAL" clId="{94F5136B-DECF-46DC-B600-61F773489F35}" dt="2023-01-23T10:37:36.899" v="452" actId="47"/>
        <pc:sldMkLst>
          <pc:docMk/>
          <pc:sldMk cId="1675289871" sldId="450"/>
        </pc:sldMkLst>
      </pc:sldChg>
      <pc:sldChg chg="add del">
        <pc:chgData name="Julia Kasmire" userId="d623be19-69c6-4d1b-89e7-ecc750d13e6c" providerId="ADAL" clId="{94F5136B-DECF-46DC-B600-61F773489F35}" dt="2023-01-23T10:37:45.955" v="462" actId="47"/>
        <pc:sldMkLst>
          <pc:docMk/>
          <pc:sldMk cId="2406096580" sldId="451"/>
        </pc:sldMkLst>
      </pc:sldChg>
      <pc:sldChg chg="delSp add mod ord modNotesTx">
        <pc:chgData name="Julia Kasmire" userId="d623be19-69c6-4d1b-89e7-ecc750d13e6c" providerId="ADAL" clId="{94F5136B-DECF-46DC-B600-61F773489F35}" dt="2023-01-23T13:51:19.440" v="3993" actId="20577"/>
        <pc:sldMkLst>
          <pc:docMk/>
          <pc:sldMk cId="3330513699" sldId="451"/>
        </pc:sldMkLst>
        <pc:picChg chg="del">
          <ac:chgData name="Julia Kasmire" userId="d623be19-69c6-4d1b-89e7-ecc750d13e6c" providerId="ADAL" clId="{94F5136B-DECF-46DC-B600-61F773489F35}" dt="2023-01-23T13:49:57.355" v="3699" actId="478"/>
          <ac:picMkLst>
            <pc:docMk/>
            <pc:sldMk cId="3330513699" sldId="451"/>
            <ac:picMk id="8" creationId="{FB779274-88C7-7021-AB00-C2AAA9047B45}"/>
          </ac:picMkLst>
        </pc:picChg>
        <pc:picChg chg="del">
          <ac:chgData name="Julia Kasmire" userId="d623be19-69c6-4d1b-89e7-ecc750d13e6c" providerId="ADAL" clId="{94F5136B-DECF-46DC-B600-61F773489F35}" dt="2023-01-23T13:49:57.355" v="3699" actId="478"/>
          <ac:picMkLst>
            <pc:docMk/>
            <pc:sldMk cId="3330513699" sldId="451"/>
            <ac:picMk id="9" creationId="{7EAC603E-C776-48DB-A4AB-9C03C29FBF34}"/>
          </ac:picMkLst>
        </pc:picChg>
        <pc:picChg chg="del">
          <ac:chgData name="Julia Kasmire" userId="d623be19-69c6-4d1b-89e7-ecc750d13e6c" providerId="ADAL" clId="{94F5136B-DECF-46DC-B600-61F773489F35}" dt="2023-01-23T13:49:57.355" v="3699" actId="478"/>
          <ac:picMkLst>
            <pc:docMk/>
            <pc:sldMk cId="3330513699" sldId="451"/>
            <ac:picMk id="10" creationId="{283D5E05-F9D8-5A8A-95C3-01CCF46941D2}"/>
          </ac:picMkLst>
        </pc:picChg>
      </pc:sldChg>
      <pc:sldChg chg="modSp add mod ord">
        <pc:chgData name="Julia Kasmire" userId="d623be19-69c6-4d1b-89e7-ecc750d13e6c" providerId="ADAL" clId="{94F5136B-DECF-46DC-B600-61F773489F35}" dt="2023-01-23T16:02:01.157" v="5808" actId="20577"/>
        <pc:sldMkLst>
          <pc:docMk/>
          <pc:sldMk cId="3418279739" sldId="452"/>
        </pc:sldMkLst>
        <pc:spChg chg="mod">
          <ac:chgData name="Julia Kasmire" userId="d623be19-69c6-4d1b-89e7-ecc750d13e6c" providerId="ADAL" clId="{94F5136B-DECF-46DC-B600-61F773489F35}" dt="2023-01-23T15:58:15.226" v="4999" actId="20577"/>
          <ac:spMkLst>
            <pc:docMk/>
            <pc:sldMk cId="3418279739" sldId="452"/>
            <ac:spMk id="2" creationId="{00000000-0000-0000-0000-000000000000}"/>
          </ac:spMkLst>
        </pc:spChg>
        <pc:spChg chg="mod">
          <ac:chgData name="Julia Kasmire" userId="d623be19-69c6-4d1b-89e7-ecc750d13e6c" providerId="ADAL" clId="{94F5136B-DECF-46DC-B600-61F773489F35}" dt="2023-01-23T16:02:01.157" v="5808" actId="20577"/>
          <ac:spMkLst>
            <pc:docMk/>
            <pc:sldMk cId="3418279739" sldId="452"/>
            <ac:spMk id="3" creationId="{00000000-0000-0000-0000-000000000000}"/>
          </ac:spMkLst>
        </pc:spChg>
      </pc:sldChg>
      <pc:sldChg chg="addSp delSp modSp add mod">
        <pc:chgData name="Julia Kasmire" userId="d623be19-69c6-4d1b-89e7-ecc750d13e6c" providerId="ADAL" clId="{94F5136B-DECF-46DC-B600-61F773489F35}" dt="2023-01-23T16:09:46.532" v="6028" actId="1038"/>
        <pc:sldMkLst>
          <pc:docMk/>
          <pc:sldMk cId="2366227197" sldId="453"/>
        </pc:sldMkLst>
        <pc:spChg chg="mod">
          <ac:chgData name="Julia Kasmire" userId="d623be19-69c6-4d1b-89e7-ecc750d13e6c" providerId="ADAL" clId="{94F5136B-DECF-46DC-B600-61F773489F35}" dt="2023-01-23T16:02:10.824" v="5830" actId="20577"/>
          <ac:spMkLst>
            <pc:docMk/>
            <pc:sldMk cId="2366227197" sldId="453"/>
            <ac:spMk id="2" creationId="{00000000-0000-0000-0000-000000000000}"/>
          </ac:spMkLst>
        </pc:spChg>
        <pc:spChg chg="del mod">
          <ac:chgData name="Julia Kasmire" userId="d623be19-69c6-4d1b-89e7-ecc750d13e6c" providerId="ADAL" clId="{94F5136B-DECF-46DC-B600-61F773489F35}" dt="2023-01-23T16:02:19.446" v="5832" actId="478"/>
          <ac:spMkLst>
            <pc:docMk/>
            <pc:sldMk cId="2366227197" sldId="453"/>
            <ac:spMk id="3" creationId="{00000000-0000-0000-0000-000000000000}"/>
          </ac:spMkLst>
        </pc:spChg>
        <pc:spChg chg="add mod">
          <ac:chgData name="Julia Kasmire" userId="d623be19-69c6-4d1b-89e7-ecc750d13e6c" providerId="ADAL" clId="{94F5136B-DECF-46DC-B600-61F773489F35}" dt="2023-01-23T16:09:46.532" v="6028" actId="1038"/>
          <ac:spMkLst>
            <pc:docMk/>
            <pc:sldMk cId="2366227197" sldId="453"/>
            <ac:spMk id="7" creationId="{A9B8E039-C6EF-87EA-9F06-44554C365B6A}"/>
          </ac:spMkLst>
        </pc:spChg>
        <pc:graphicFrameChg chg="add mod modGraphic">
          <ac:chgData name="Julia Kasmire" userId="d623be19-69c6-4d1b-89e7-ecc750d13e6c" providerId="ADAL" clId="{94F5136B-DECF-46DC-B600-61F773489F35}" dt="2023-01-23T16:09:39.965" v="6019" actId="1036"/>
          <ac:graphicFrameMkLst>
            <pc:docMk/>
            <pc:sldMk cId="2366227197" sldId="453"/>
            <ac:graphicFrameMk id="5" creationId="{7F8C4636-EA3A-741E-F2D2-C76232BADD0E}"/>
          </ac:graphicFrameMkLst>
        </pc:graphicFrameChg>
        <pc:graphicFrameChg chg="add mod modGraphic">
          <ac:chgData name="Julia Kasmire" userId="d623be19-69c6-4d1b-89e7-ecc750d13e6c" providerId="ADAL" clId="{94F5136B-DECF-46DC-B600-61F773489F35}" dt="2023-01-23T16:09:39.965" v="6019" actId="1036"/>
          <ac:graphicFrameMkLst>
            <pc:docMk/>
            <pc:sldMk cId="2366227197" sldId="453"/>
            <ac:graphicFrameMk id="6" creationId="{2DEC99A0-51F0-C3CE-1F62-1E967E8AEEF5}"/>
          </ac:graphicFrameMkLst>
        </pc:graphicFrameChg>
      </pc:sldChg>
      <pc:sldChg chg="addSp delSp modSp add del mod">
        <pc:chgData name="Julia Kasmire" userId="d623be19-69c6-4d1b-89e7-ecc750d13e6c" providerId="ADAL" clId="{94F5136B-DECF-46DC-B600-61F773489F35}" dt="2023-01-23T16:16:32.112" v="6307" actId="47"/>
        <pc:sldMkLst>
          <pc:docMk/>
          <pc:sldMk cId="489173233" sldId="454"/>
        </pc:sldMkLst>
        <pc:spChg chg="mod">
          <ac:chgData name="Julia Kasmire" userId="d623be19-69c6-4d1b-89e7-ecc750d13e6c" providerId="ADAL" clId="{94F5136B-DECF-46DC-B600-61F773489F35}" dt="2023-01-23T16:10:09.180" v="6036" actId="20577"/>
          <ac:spMkLst>
            <pc:docMk/>
            <pc:sldMk cId="489173233" sldId="454"/>
            <ac:spMk id="2" creationId="{00000000-0000-0000-0000-000000000000}"/>
          </ac:spMkLst>
        </pc:spChg>
        <pc:graphicFrameChg chg="add del mod">
          <ac:chgData name="Julia Kasmire" userId="d623be19-69c6-4d1b-89e7-ecc750d13e6c" providerId="ADAL" clId="{94F5136B-DECF-46DC-B600-61F773489F35}" dt="2023-01-23T16:12:25.032" v="6163" actId="478"/>
          <ac:graphicFrameMkLst>
            <pc:docMk/>
            <pc:sldMk cId="489173233" sldId="454"/>
            <ac:graphicFrameMk id="3" creationId="{27B19BCF-1F8D-B919-44C4-A836AAA9E529}"/>
          </ac:graphicFrameMkLst>
        </pc:graphicFrameChg>
        <pc:graphicFrameChg chg="mod modGraphic">
          <ac:chgData name="Julia Kasmire" userId="d623be19-69c6-4d1b-89e7-ecc750d13e6c" providerId="ADAL" clId="{94F5136B-DECF-46DC-B600-61F773489F35}" dt="2023-01-23T16:12:32.192" v="6165" actId="1076"/>
          <ac:graphicFrameMkLst>
            <pc:docMk/>
            <pc:sldMk cId="489173233" sldId="454"/>
            <ac:graphicFrameMk id="5" creationId="{7F8C4636-EA3A-741E-F2D2-C76232BADD0E}"/>
          </ac:graphicFrameMkLst>
        </pc:graphicFrameChg>
        <pc:graphicFrameChg chg="del mod">
          <ac:chgData name="Julia Kasmire" userId="d623be19-69c6-4d1b-89e7-ecc750d13e6c" providerId="ADAL" clId="{94F5136B-DECF-46DC-B600-61F773489F35}" dt="2023-01-23T16:10:35.324" v="6060" actId="478"/>
          <ac:graphicFrameMkLst>
            <pc:docMk/>
            <pc:sldMk cId="489173233" sldId="454"/>
            <ac:graphicFrameMk id="6" creationId="{2DEC99A0-51F0-C3CE-1F62-1E967E8AEEF5}"/>
          </ac:graphicFrameMkLst>
        </pc:graphicFrameChg>
        <pc:graphicFrameChg chg="add mod modGraphic">
          <ac:chgData name="Julia Kasmire" userId="d623be19-69c6-4d1b-89e7-ecc750d13e6c" providerId="ADAL" clId="{94F5136B-DECF-46DC-B600-61F773489F35}" dt="2023-01-23T16:16:14.392" v="6306" actId="20577"/>
          <ac:graphicFrameMkLst>
            <pc:docMk/>
            <pc:sldMk cId="489173233" sldId="454"/>
            <ac:graphicFrameMk id="8" creationId="{A3A2A843-2D42-BCD3-D527-EFBFFAA855FF}"/>
          </ac:graphicFrameMkLst>
        </pc:graphicFrameChg>
      </pc:sldChg>
      <pc:sldChg chg="addSp delSp modSp add mod modNotesTx">
        <pc:chgData name="Julia Kasmire" userId="d623be19-69c6-4d1b-89e7-ecc750d13e6c" providerId="ADAL" clId="{94F5136B-DECF-46DC-B600-61F773489F35}" dt="2023-01-23T16:32:58.952" v="8206" actId="20577"/>
        <pc:sldMkLst>
          <pc:docMk/>
          <pc:sldMk cId="2325095421" sldId="454"/>
        </pc:sldMkLst>
        <pc:spChg chg="mod">
          <ac:chgData name="Julia Kasmire" userId="d623be19-69c6-4d1b-89e7-ecc750d13e6c" providerId="ADAL" clId="{94F5136B-DECF-46DC-B600-61F773489F35}" dt="2023-01-23T16:32:03.587" v="7929" actId="20577"/>
          <ac:spMkLst>
            <pc:docMk/>
            <pc:sldMk cId="2325095421" sldId="454"/>
            <ac:spMk id="2" creationId="{00000000-0000-0000-0000-000000000000}"/>
          </ac:spMkLst>
        </pc:spChg>
        <pc:spChg chg="add del mod">
          <ac:chgData name="Julia Kasmire" userId="d623be19-69c6-4d1b-89e7-ecc750d13e6c" providerId="ADAL" clId="{94F5136B-DECF-46DC-B600-61F773489F35}" dt="2023-01-23T16:31:31.264" v="7906" actId="478"/>
          <ac:spMkLst>
            <pc:docMk/>
            <pc:sldMk cId="2325095421" sldId="454"/>
            <ac:spMk id="3" creationId="{6F7C45BB-E7B7-775C-1C55-7461F152F793}"/>
          </ac:spMkLst>
        </pc:spChg>
        <pc:spChg chg="del">
          <ac:chgData name="Julia Kasmire" userId="d623be19-69c6-4d1b-89e7-ecc750d13e6c" providerId="ADAL" clId="{94F5136B-DECF-46DC-B600-61F773489F35}" dt="2023-01-23T16:19:47.317" v="6316" actId="478"/>
          <ac:spMkLst>
            <pc:docMk/>
            <pc:sldMk cId="2325095421" sldId="454"/>
            <ac:spMk id="7" creationId="{A9B8E039-C6EF-87EA-9F06-44554C365B6A}"/>
          </ac:spMkLst>
        </pc:spChg>
        <pc:spChg chg="add del">
          <ac:chgData name="Julia Kasmire" userId="d623be19-69c6-4d1b-89e7-ecc750d13e6c" providerId="ADAL" clId="{94F5136B-DECF-46DC-B600-61F773489F35}" dt="2023-01-23T16:31:39.905" v="7908" actId="478"/>
          <ac:spMkLst>
            <pc:docMk/>
            <pc:sldMk cId="2325095421" sldId="454"/>
            <ac:spMk id="9" creationId="{9BD4B153-080B-B499-A6EC-7C7972682C33}"/>
          </ac:spMkLst>
        </pc:spChg>
        <pc:graphicFrameChg chg="del">
          <ac:chgData name="Julia Kasmire" userId="d623be19-69c6-4d1b-89e7-ecc750d13e6c" providerId="ADAL" clId="{94F5136B-DECF-46DC-B600-61F773489F35}" dt="2023-01-23T16:19:57.684" v="6320" actId="478"/>
          <ac:graphicFrameMkLst>
            <pc:docMk/>
            <pc:sldMk cId="2325095421" sldId="454"/>
            <ac:graphicFrameMk id="5" creationId="{7F8C4636-EA3A-741E-F2D2-C76232BADD0E}"/>
          </ac:graphicFrameMkLst>
        </pc:graphicFrameChg>
        <pc:graphicFrameChg chg="del mod modGraphic">
          <ac:chgData name="Julia Kasmire" userId="d623be19-69c6-4d1b-89e7-ecc750d13e6c" providerId="ADAL" clId="{94F5136B-DECF-46DC-B600-61F773489F35}" dt="2023-01-23T16:19:55.209" v="6319" actId="478"/>
          <ac:graphicFrameMkLst>
            <pc:docMk/>
            <pc:sldMk cId="2325095421" sldId="454"/>
            <ac:graphicFrameMk id="6" creationId="{2DEC99A0-51F0-C3CE-1F62-1E967E8AEEF5}"/>
          </ac:graphicFrameMkLst>
        </pc:graphicFrameChg>
        <pc:picChg chg="add mod">
          <ac:chgData name="Julia Kasmire" userId="d623be19-69c6-4d1b-89e7-ecc750d13e6c" providerId="ADAL" clId="{94F5136B-DECF-46DC-B600-61F773489F35}" dt="2023-01-23T16:31:51.389" v="7911" actId="1076"/>
          <ac:picMkLst>
            <pc:docMk/>
            <pc:sldMk cId="2325095421" sldId="454"/>
            <ac:picMk id="10" creationId="{05AEEC5D-BBEC-F731-A57E-79C45EA022F8}"/>
          </ac:picMkLst>
        </pc:picChg>
      </pc:sldChg>
      <pc:sldChg chg="modSp add mod">
        <pc:chgData name="Julia Kasmire" userId="d623be19-69c6-4d1b-89e7-ecc750d13e6c" providerId="ADAL" clId="{94F5136B-DECF-46DC-B600-61F773489F35}" dt="2023-01-23T16:27:46.344" v="7885" actId="20577"/>
        <pc:sldMkLst>
          <pc:docMk/>
          <pc:sldMk cId="1287035862" sldId="455"/>
        </pc:sldMkLst>
        <pc:spChg chg="mod">
          <ac:chgData name="Julia Kasmire" userId="d623be19-69c6-4d1b-89e7-ecc750d13e6c" providerId="ADAL" clId="{94F5136B-DECF-46DC-B600-61F773489F35}" dt="2023-01-23T16:23:46.682" v="6996" actId="20577"/>
          <ac:spMkLst>
            <pc:docMk/>
            <pc:sldMk cId="1287035862" sldId="455"/>
            <ac:spMk id="2" creationId="{00000000-0000-0000-0000-000000000000}"/>
          </ac:spMkLst>
        </pc:spChg>
        <pc:spChg chg="mod">
          <ac:chgData name="Julia Kasmire" userId="d623be19-69c6-4d1b-89e7-ecc750d13e6c" providerId="ADAL" clId="{94F5136B-DECF-46DC-B600-61F773489F35}" dt="2023-01-23T16:27:46.344" v="7885" actId="20577"/>
          <ac:spMkLst>
            <pc:docMk/>
            <pc:sldMk cId="1287035862" sldId="455"/>
            <ac:spMk id="3" creationId="{6F7C45BB-E7B7-775C-1C55-7461F152F793}"/>
          </ac:spMkLst>
        </pc:spChg>
      </pc:sldChg>
      <pc:sldChg chg="add del">
        <pc:chgData name="Julia Kasmire" userId="d623be19-69c6-4d1b-89e7-ecc750d13e6c" providerId="ADAL" clId="{94F5136B-DECF-46DC-B600-61F773489F35}" dt="2023-01-23T16:26:31.580" v="7605"/>
        <pc:sldMkLst>
          <pc:docMk/>
          <pc:sldMk cId="603401609" sldId="456"/>
        </pc:sldMkLst>
      </pc:sldChg>
      <pc:sldChg chg="add del">
        <pc:chgData name="Julia Kasmire" userId="d623be19-69c6-4d1b-89e7-ecc750d13e6c" providerId="ADAL" clId="{94F5136B-DECF-46DC-B600-61F773489F35}" dt="2023-01-23T16:26:24.259" v="7603"/>
        <pc:sldMkLst>
          <pc:docMk/>
          <pc:sldMk cId="966025356" sldId="456"/>
        </pc:sldMkLst>
      </pc:sldChg>
      <pc:sldChg chg="add">
        <pc:chgData name="Julia Kasmire" userId="d623be19-69c6-4d1b-89e7-ecc750d13e6c" providerId="ADAL" clId="{94F5136B-DECF-46DC-B600-61F773489F35}" dt="2023-01-23T16:31:09.598" v="7890"/>
        <pc:sldMkLst>
          <pc:docMk/>
          <pc:sldMk cId="2587483496" sldId="456"/>
        </pc:sldMkLst>
      </pc:sldChg>
      <pc:sldChg chg="modSp add mod ord">
        <pc:chgData name="Julia Kasmire" userId="d623be19-69c6-4d1b-89e7-ecc750d13e6c" providerId="ADAL" clId="{94F5136B-DECF-46DC-B600-61F773489F35}" dt="2023-01-23T16:34:28.521" v="8258"/>
        <pc:sldMkLst>
          <pc:docMk/>
          <pc:sldMk cId="4082225257" sldId="457"/>
        </pc:sldMkLst>
        <pc:spChg chg="mod">
          <ac:chgData name="Julia Kasmire" userId="d623be19-69c6-4d1b-89e7-ecc750d13e6c" providerId="ADAL" clId="{94F5136B-DECF-46DC-B600-61F773489F35}" dt="2023-01-23T16:34:21.860" v="8255" actId="20577"/>
          <ac:spMkLst>
            <pc:docMk/>
            <pc:sldMk cId="4082225257" sldId="457"/>
            <ac:spMk id="2" creationId="{00000000-0000-0000-0000-000000000000}"/>
          </ac:spMkLst>
        </pc:spChg>
        <pc:spChg chg="mod">
          <ac:chgData name="Julia Kasmire" userId="d623be19-69c6-4d1b-89e7-ecc750d13e6c" providerId="ADAL" clId="{94F5136B-DECF-46DC-B600-61F773489F35}" dt="2023-01-23T16:34:28.521" v="8258"/>
          <ac:spMkLst>
            <pc:docMk/>
            <pc:sldMk cId="4082225257" sldId="457"/>
            <ac:spMk id="3" creationId="{6F7C45BB-E7B7-775C-1C55-7461F152F793}"/>
          </ac:spMkLst>
        </pc:spChg>
      </pc:sldChg>
      <pc:sldChg chg="modSp add mod ord">
        <pc:chgData name="Julia Kasmire" userId="d623be19-69c6-4d1b-89e7-ecc750d13e6c" providerId="ADAL" clId="{94F5136B-DECF-46DC-B600-61F773489F35}" dt="2023-01-23T16:35:28.561" v="8274"/>
        <pc:sldMkLst>
          <pc:docMk/>
          <pc:sldMk cId="2320099217" sldId="458"/>
        </pc:sldMkLst>
        <pc:spChg chg="mod">
          <ac:chgData name="Julia Kasmire" userId="d623be19-69c6-4d1b-89e7-ecc750d13e6c" providerId="ADAL" clId="{94F5136B-DECF-46DC-B600-61F773489F35}" dt="2023-01-23T16:35:28.561" v="8274"/>
          <ac:spMkLst>
            <pc:docMk/>
            <pc:sldMk cId="2320099217" sldId="458"/>
            <ac:spMk id="3" creationId="{6F7C45BB-E7B7-775C-1C55-7461F152F793}"/>
          </ac:spMkLst>
        </pc:spChg>
      </pc:sldChg>
      <pc:sldChg chg="modSp add mod ord">
        <pc:chgData name="Julia Kasmire" userId="d623be19-69c6-4d1b-89e7-ecc750d13e6c" providerId="ADAL" clId="{94F5136B-DECF-46DC-B600-61F773489F35}" dt="2023-01-23T16:34:59.452" v="8269"/>
        <pc:sldMkLst>
          <pc:docMk/>
          <pc:sldMk cId="1535294901" sldId="459"/>
        </pc:sldMkLst>
        <pc:spChg chg="mod">
          <ac:chgData name="Julia Kasmire" userId="d623be19-69c6-4d1b-89e7-ecc750d13e6c" providerId="ADAL" clId="{94F5136B-DECF-46DC-B600-61F773489F35}" dt="2023-01-23T16:34:45.790" v="8266" actId="20577"/>
          <ac:spMkLst>
            <pc:docMk/>
            <pc:sldMk cId="1535294901" sldId="459"/>
            <ac:spMk id="2" creationId="{00000000-0000-0000-0000-000000000000}"/>
          </ac:spMkLst>
        </pc:spChg>
        <pc:spChg chg="mod">
          <ac:chgData name="Julia Kasmire" userId="d623be19-69c6-4d1b-89e7-ecc750d13e6c" providerId="ADAL" clId="{94F5136B-DECF-46DC-B600-61F773489F35}" dt="2023-01-23T16:34:57.196" v="8267"/>
          <ac:spMkLst>
            <pc:docMk/>
            <pc:sldMk cId="1535294901" sldId="459"/>
            <ac:spMk id="3" creationId="{6F7C45BB-E7B7-775C-1C55-7461F152F793}"/>
          </ac:spMkLst>
        </pc:spChg>
      </pc:sldChg>
      <pc:sldChg chg="modSp add mod">
        <pc:chgData name="Julia Kasmire" userId="d623be19-69c6-4d1b-89e7-ecc750d13e6c" providerId="ADAL" clId="{94F5136B-DECF-46DC-B600-61F773489F35}" dt="2023-01-23T16:35:56.335" v="8306"/>
        <pc:sldMkLst>
          <pc:docMk/>
          <pc:sldMk cId="1146266509" sldId="460"/>
        </pc:sldMkLst>
        <pc:spChg chg="mod">
          <ac:chgData name="Julia Kasmire" userId="d623be19-69c6-4d1b-89e7-ecc750d13e6c" providerId="ADAL" clId="{94F5136B-DECF-46DC-B600-61F773489F35}" dt="2023-01-23T16:35:41.366" v="8305" actId="20577"/>
          <ac:spMkLst>
            <pc:docMk/>
            <pc:sldMk cId="1146266509" sldId="460"/>
            <ac:spMk id="2" creationId="{00000000-0000-0000-0000-000000000000}"/>
          </ac:spMkLst>
        </pc:spChg>
        <pc:spChg chg="mod">
          <ac:chgData name="Julia Kasmire" userId="d623be19-69c6-4d1b-89e7-ecc750d13e6c" providerId="ADAL" clId="{94F5136B-DECF-46DC-B600-61F773489F35}" dt="2023-01-23T16:35:56.335" v="8306"/>
          <ac:spMkLst>
            <pc:docMk/>
            <pc:sldMk cId="1146266509" sldId="460"/>
            <ac:spMk id="3" creationId="{6F7C45BB-E7B7-775C-1C55-7461F152F793}"/>
          </ac:spMkLst>
        </pc:spChg>
      </pc:sldChg>
      <pc:sldChg chg="modSp add mod">
        <pc:chgData name="Julia Kasmire" userId="d623be19-69c6-4d1b-89e7-ecc750d13e6c" providerId="ADAL" clId="{94F5136B-DECF-46DC-B600-61F773489F35}" dt="2023-01-23T16:36:21.436" v="8319"/>
        <pc:sldMkLst>
          <pc:docMk/>
          <pc:sldMk cId="478582461" sldId="461"/>
        </pc:sldMkLst>
        <pc:spChg chg="mod">
          <ac:chgData name="Julia Kasmire" userId="d623be19-69c6-4d1b-89e7-ecc750d13e6c" providerId="ADAL" clId="{94F5136B-DECF-46DC-B600-61F773489F35}" dt="2023-01-23T16:36:09.032" v="8318" actId="20577"/>
          <ac:spMkLst>
            <pc:docMk/>
            <pc:sldMk cId="478582461" sldId="461"/>
            <ac:spMk id="2" creationId="{00000000-0000-0000-0000-000000000000}"/>
          </ac:spMkLst>
        </pc:spChg>
        <pc:spChg chg="mod">
          <ac:chgData name="Julia Kasmire" userId="d623be19-69c6-4d1b-89e7-ecc750d13e6c" providerId="ADAL" clId="{94F5136B-DECF-46DC-B600-61F773489F35}" dt="2023-01-23T16:36:21.436" v="8319"/>
          <ac:spMkLst>
            <pc:docMk/>
            <pc:sldMk cId="478582461" sldId="461"/>
            <ac:spMk id="3" creationId="{6F7C45BB-E7B7-775C-1C55-7461F152F79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F52136-306C-4703-BF06-D8529150C506}" type="datetimeFigureOut">
              <a:rPr lang="en-GB" smtClean="0"/>
              <a:t>07/02/2023</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CEEAF5F-AC25-4B97-9244-7425B9ED1240}" type="slidenum">
              <a:rPr lang="en-GB" smtClean="0"/>
              <a:t>‹#›</a:t>
            </a:fld>
            <a:endParaRPr lang="en-GB"/>
          </a:p>
        </p:txBody>
      </p:sp>
    </p:spTree>
    <p:extLst>
      <p:ext uri="{BB962C8B-B14F-4D97-AF65-F5344CB8AC3E}">
        <p14:creationId xmlns:p14="http://schemas.microsoft.com/office/powerpoint/2010/main" val="3673563714"/>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856B58-3E93-4719-B657-49D544B01852}" type="datetimeFigureOut">
              <a:rPr lang="en-GB" smtClean="0"/>
              <a:t>07/02/2023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0AD8A2-07E5-465C-9C44-9F9F9187BFD0}" type="slidenum">
              <a:rPr lang="en-GB" smtClean="0"/>
              <a:t>‹#›</a:t>
            </a:fld>
            <a:endParaRPr lang="en-GB"/>
          </a:p>
        </p:txBody>
      </p:sp>
    </p:spTree>
    <p:extLst>
      <p:ext uri="{BB962C8B-B14F-4D97-AF65-F5344CB8AC3E}">
        <p14:creationId xmlns:p14="http://schemas.microsoft.com/office/powerpoint/2010/main" val="1296629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95D74495-12D2-6A47-A762-3590D56449EA}" type="slidenum">
              <a:rPr lang="en-US" smtClean="0"/>
              <a:t>5</a:t>
            </a:fld>
            <a:endParaRPr lang="en-US"/>
          </a:p>
        </p:txBody>
      </p:sp>
    </p:spTree>
    <p:extLst>
      <p:ext uri="{BB962C8B-B14F-4D97-AF65-F5344CB8AC3E}">
        <p14:creationId xmlns:p14="http://schemas.microsoft.com/office/powerpoint/2010/main" val="12865652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if the original has two categorical variables and three numerical ones, does the synthetic have the same?</a:t>
            </a:r>
          </a:p>
          <a:p>
            <a:r>
              <a:rPr lang="en-GB" dirty="0"/>
              <a:t>Are there the same number of categories for the categorical variables and do the category counts match/have the same ratios?</a:t>
            </a:r>
          </a:p>
          <a:p>
            <a:r>
              <a:rPr lang="en-GB" dirty="0" err="1"/>
              <a:t>Dor</a:t>
            </a:r>
            <a:r>
              <a:rPr lang="en-GB" dirty="0"/>
              <a:t> the numerical variables have the same means, medians or modes? </a:t>
            </a:r>
          </a:p>
          <a:p>
            <a:r>
              <a:rPr lang="en-GB" dirty="0"/>
              <a:t>Do they have the same minima and maxima?</a:t>
            </a:r>
          </a:p>
          <a:p>
            <a:r>
              <a:rPr lang="en-GB" dirty="0"/>
              <a:t>Do they have the same standard deviations or interquartile ranges?</a:t>
            </a:r>
          </a:p>
          <a:p>
            <a:r>
              <a:rPr lang="en-GB" dirty="0"/>
              <a:t>Do the variables have the same distributions?</a:t>
            </a:r>
          </a:p>
          <a:p>
            <a:r>
              <a:rPr lang="en-GB" dirty="0"/>
              <a:t>Do the synthetic data match the style/documentation of the original?  For example, if the original has male coded as zero and female coded as 1, is that the same for the synthetic version or have they been switched?</a:t>
            </a:r>
          </a:p>
          <a:p>
            <a:r>
              <a:rPr lang="en-GB" dirty="0"/>
              <a:t>Does the volume of data match or does it deliberately not match (this is relevant to the purpose of the synthetic data, covered later)</a:t>
            </a:r>
          </a:p>
          <a:p>
            <a:r>
              <a:rPr lang="en-GB" dirty="0"/>
              <a:t>Does the original have relationships between data and should  these be preserved, ignored or deliberately reversed? (again, this comes down to purpose which we cover later). </a:t>
            </a:r>
          </a:p>
          <a:p>
            <a:r>
              <a:rPr lang="en-GB" dirty="0"/>
              <a:t>Are there other features that we need to consider? </a:t>
            </a:r>
          </a:p>
          <a:p>
            <a:endParaRPr lang="en-GB" dirty="0"/>
          </a:p>
        </p:txBody>
      </p:sp>
      <p:sp>
        <p:nvSpPr>
          <p:cNvPr id="4" name="Slide Number Placeholder 3"/>
          <p:cNvSpPr>
            <a:spLocks noGrp="1"/>
          </p:cNvSpPr>
          <p:nvPr>
            <p:ph type="sldNum" sz="quarter" idx="5"/>
          </p:nvPr>
        </p:nvSpPr>
        <p:spPr/>
        <p:txBody>
          <a:bodyPr/>
          <a:lstStyle/>
          <a:p>
            <a:fld id="{490AD8A2-07E5-465C-9C44-9F9F9187BFD0}" type="slidenum">
              <a:rPr lang="en-GB" smtClean="0"/>
              <a:t>24</a:t>
            </a:fld>
            <a:endParaRPr lang="en-GB"/>
          </a:p>
        </p:txBody>
      </p:sp>
    </p:spTree>
    <p:extLst>
      <p:ext uri="{BB962C8B-B14F-4D97-AF65-F5344CB8AC3E}">
        <p14:creationId xmlns:p14="http://schemas.microsoft.com/office/powerpoint/2010/main" val="33784280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 is often important, but not necessarily straightforward, to maintain relatively simple relationships between 2 variables. </a:t>
            </a:r>
          </a:p>
          <a:p>
            <a:r>
              <a:rPr lang="en-GB" dirty="0"/>
              <a:t>It gets MUCH harder when there are more variables (and thus more relationships) or when the relationships are more complex. </a:t>
            </a:r>
          </a:p>
        </p:txBody>
      </p:sp>
      <p:sp>
        <p:nvSpPr>
          <p:cNvPr id="4" name="Slide Number Placeholder 3"/>
          <p:cNvSpPr>
            <a:spLocks noGrp="1"/>
          </p:cNvSpPr>
          <p:nvPr>
            <p:ph type="sldNum" sz="quarter" idx="5"/>
          </p:nvPr>
        </p:nvSpPr>
        <p:spPr/>
        <p:txBody>
          <a:bodyPr/>
          <a:lstStyle/>
          <a:p>
            <a:fld id="{490AD8A2-07E5-465C-9C44-9F9F9187BFD0}" type="slidenum">
              <a:rPr lang="en-GB" smtClean="0"/>
              <a:t>26</a:t>
            </a:fld>
            <a:endParaRPr lang="en-GB"/>
          </a:p>
        </p:txBody>
      </p:sp>
    </p:spTree>
    <p:extLst>
      <p:ext uri="{BB962C8B-B14F-4D97-AF65-F5344CB8AC3E}">
        <p14:creationId xmlns:p14="http://schemas.microsoft.com/office/powerpoint/2010/main" val="33873933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the complexity of the data and/or the relationships between variables grows, it becomes increasingly hard to make everything very faithful. </a:t>
            </a:r>
          </a:p>
          <a:p>
            <a:endParaRPr lang="en-GB" dirty="0"/>
          </a:p>
          <a:p>
            <a:r>
              <a:rPr lang="en-GB" dirty="0"/>
              <a:t>Instead, high-fidelity data has to be custom built according to its use because it cannot be faithful on everything. </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Complex synthetic data should be carefully checked to ensure that no case of the generated data matches any case in the original data set. </a:t>
            </a:r>
          </a:p>
          <a:p>
            <a:endParaRPr lang="en-GB" dirty="0"/>
          </a:p>
          <a:p>
            <a:r>
              <a:rPr lang="en-GB" dirty="0"/>
              <a:t>You don’t want to generate a bunch of fake people and accidentally created a name, city of residence and income that actually matches a real person. Even something as simple as height and weight of people, for example, cannot preserve the minimum or maximum of both height and weight as well as the relationship between height and weight because that would end up duplicating the real data. </a:t>
            </a:r>
          </a:p>
          <a:p>
            <a:endParaRPr lang="en-GB" dirty="0"/>
          </a:p>
        </p:txBody>
      </p:sp>
      <p:sp>
        <p:nvSpPr>
          <p:cNvPr id="4" name="Slide Number Placeholder 3"/>
          <p:cNvSpPr>
            <a:spLocks noGrp="1"/>
          </p:cNvSpPr>
          <p:nvPr>
            <p:ph type="sldNum" sz="quarter" idx="5"/>
          </p:nvPr>
        </p:nvSpPr>
        <p:spPr/>
        <p:txBody>
          <a:bodyPr/>
          <a:lstStyle/>
          <a:p>
            <a:fld id="{490AD8A2-07E5-465C-9C44-9F9F9187BFD0}" type="slidenum">
              <a:rPr lang="en-GB" smtClean="0"/>
              <a:t>27</a:t>
            </a:fld>
            <a:endParaRPr lang="en-GB"/>
          </a:p>
        </p:txBody>
      </p:sp>
    </p:spTree>
    <p:extLst>
      <p:ext uri="{BB962C8B-B14F-4D97-AF65-F5344CB8AC3E}">
        <p14:creationId xmlns:p14="http://schemas.microsoft.com/office/powerpoint/2010/main" val="21271323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Fortunately for us, high-fidelity data is not required for most purposes and medium or medium-high is good enough. The real skill is in matching the fidelity (and specifically what is and is not faithful) to the purpose for which it will be used. </a:t>
            </a:r>
          </a:p>
          <a:p>
            <a:endParaRPr lang="en-GB" dirty="0"/>
          </a:p>
          <a:p>
            <a:r>
              <a:rPr lang="en-GB" dirty="0"/>
              <a:t>Let’s look at an example. If we are trying to build a machine learning or AI tool to help identify potentially problematic skin lesions, but the data set we have available comes from a northern European country that has relatively non-diverse populations. As a result, our real data set has few photos of skin lesions on people of colour. </a:t>
            </a:r>
          </a:p>
          <a:p>
            <a:endParaRPr lang="en-GB" dirty="0"/>
          </a:p>
          <a:p>
            <a:r>
              <a:rPr lang="en-GB" dirty="0"/>
              <a:t>We want the tool to work on all kinds of people. So what to do? Ideally, we would go out and get more representative photos – a valid research project! But the reason we have few photos in the first place, namely that the clinics that are taking good photos, are well-funded ones in countries that are not representative of the world’s population. So, in the meantime, we can create synthetic datasets that start to redress the balance and allow some preliminary development to get started while more representative real photos are obtained. </a:t>
            </a:r>
          </a:p>
          <a:p>
            <a:endParaRPr lang="en-GB" dirty="0"/>
          </a:p>
          <a:p>
            <a:r>
              <a:rPr lang="en-GB" dirty="0"/>
              <a:t>So, this brings us nicely to the next topic, which is …</a:t>
            </a:r>
          </a:p>
        </p:txBody>
      </p:sp>
      <p:sp>
        <p:nvSpPr>
          <p:cNvPr id="4" name="Slide Number Placeholder 3"/>
          <p:cNvSpPr>
            <a:spLocks noGrp="1"/>
          </p:cNvSpPr>
          <p:nvPr>
            <p:ph type="sldNum" sz="quarter" idx="5"/>
          </p:nvPr>
        </p:nvSpPr>
        <p:spPr/>
        <p:txBody>
          <a:bodyPr/>
          <a:lstStyle/>
          <a:p>
            <a:fld id="{490AD8A2-07E5-465C-9C44-9F9F9187BFD0}" type="slidenum">
              <a:rPr lang="en-GB" smtClean="0"/>
              <a:t>28</a:t>
            </a:fld>
            <a:endParaRPr lang="en-GB"/>
          </a:p>
        </p:txBody>
      </p:sp>
    </p:spTree>
    <p:extLst>
      <p:ext uri="{BB962C8B-B14F-4D97-AF65-F5344CB8AC3E}">
        <p14:creationId xmlns:p14="http://schemas.microsoft.com/office/powerpoint/2010/main" val="16060889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95D74495-12D2-6A47-A762-3590D56449EA}" type="slidenum">
              <a:rPr lang="en-US" smtClean="0"/>
              <a:t>29</a:t>
            </a:fld>
            <a:endParaRPr lang="en-US"/>
          </a:p>
        </p:txBody>
      </p:sp>
    </p:spTree>
    <p:extLst>
      <p:ext uri="{BB962C8B-B14F-4D97-AF65-F5344CB8AC3E}">
        <p14:creationId xmlns:p14="http://schemas.microsoft.com/office/powerpoint/2010/main" val="40090214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the real data cannot be used as a preview (for example if it is sensitive), then a synthetic preview is a useful option to show people what the data looks like in general. </a:t>
            </a:r>
          </a:p>
          <a:p>
            <a:endParaRPr lang="en-GB" dirty="0"/>
          </a:p>
          <a:p>
            <a:r>
              <a:rPr lang="en-GB" dirty="0"/>
              <a:t>Fidelity here only needs to be faithful to the shape of the data here, rather than size or believability. You might even have just a couple of rows of obviously fake data as long as it is useful to show how the real data will actually be structured when you get it. </a:t>
            </a:r>
          </a:p>
        </p:txBody>
      </p:sp>
      <p:sp>
        <p:nvSpPr>
          <p:cNvPr id="4" name="Slide Number Placeholder 3"/>
          <p:cNvSpPr>
            <a:spLocks noGrp="1"/>
          </p:cNvSpPr>
          <p:nvPr>
            <p:ph type="sldNum" sz="quarter" idx="5"/>
          </p:nvPr>
        </p:nvSpPr>
        <p:spPr/>
        <p:txBody>
          <a:bodyPr/>
          <a:lstStyle/>
          <a:p>
            <a:fld id="{490AD8A2-07E5-465C-9C44-9F9F9187BFD0}" type="slidenum">
              <a:rPr lang="en-GB" smtClean="0"/>
              <a:t>30</a:t>
            </a:fld>
            <a:endParaRPr lang="en-GB"/>
          </a:p>
        </p:txBody>
      </p:sp>
    </p:spTree>
    <p:extLst>
      <p:ext uri="{BB962C8B-B14F-4D97-AF65-F5344CB8AC3E}">
        <p14:creationId xmlns:p14="http://schemas.microsoft.com/office/powerpoint/2010/main" val="31216547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baseline="0" dirty="0">
                <a:latin typeface="+mn-lt"/>
              </a:rPr>
              <a:t>If real data is not available for some reason, maybe it does not yet exist or maybe it is only available to people with approved projects, then you may need to create a synthetic data set to show that your idea works in principle. </a:t>
            </a:r>
          </a:p>
          <a:p>
            <a:endParaRPr lang="en-GB" sz="1200" b="0" i="0" u="none" strike="noStrike" baseline="0" dirty="0">
              <a:latin typeface="+mn-lt"/>
            </a:endParaRPr>
          </a:p>
          <a:p>
            <a:r>
              <a:rPr lang="en-GB" sz="1200" b="0" i="0" u="none" strike="noStrike" baseline="0" dirty="0">
                <a:latin typeface="+mn-lt"/>
              </a:rPr>
              <a:t>For example, remember the skin lesion detecting AI I mentioned earlier. There may not yet be any good photo datasets, but you might still want to show that you can get your AI to detect random colour splodges in simulated images and to classify them according to colour, roundness, etc. You could show how well your AI works on colour splodges made of primary colours, black and white images, grey scales, and various “skin tone” colours. </a:t>
            </a:r>
          </a:p>
          <a:p>
            <a:endParaRPr lang="en-GB" sz="1200" b="0" i="0" u="none" strike="noStrike" baseline="0" dirty="0">
              <a:latin typeface="+mn-lt"/>
            </a:endParaRPr>
          </a:p>
          <a:p>
            <a:r>
              <a:rPr lang="en-GB" sz="1200" b="0" i="0" u="none" strike="noStrike" baseline="0" dirty="0">
                <a:latin typeface="+mn-lt"/>
              </a:rPr>
              <a:t>These kind of datasets may be called “toy datasets” in some disciplines. They tend to be fairly low fidelity, quickly made, maybe initially small although if the early small-scale tests work well then they can be remade more faithfully or in larger volumes. </a:t>
            </a:r>
            <a:endParaRPr lang="en-GB" dirty="0"/>
          </a:p>
        </p:txBody>
      </p:sp>
      <p:sp>
        <p:nvSpPr>
          <p:cNvPr id="4" name="Slide Number Placeholder 3"/>
          <p:cNvSpPr>
            <a:spLocks noGrp="1"/>
          </p:cNvSpPr>
          <p:nvPr>
            <p:ph type="sldNum" sz="quarter" idx="5"/>
          </p:nvPr>
        </p:nvSpPr>
        <p:spPr/>
        <p:txBody>
          <a:bodyPr/>
          <a:lstStyle/>
          <a:p>
            <a:fld id="{490AD8A2-07E5-465C-9C44-9F9F9187BFD0}" type="slidenum">
              <a:rPr lang="en-GB" smtClean="0"/>
              <a:t>31</a:t>
            </a:fld>
            <a:endParaRPr lang="en-GB"/>
          </a:p>
        </p:txBody>
      </p:sp>
    </p:spTree>
    <p:extLst>
      <p:ext uri="{BB962C8B-B14F-4D97-AF65-F5344CB8AC3E}">
        <p14:creationId xmlns:p14="http://schemas.microsoft.com/office/powerpoint/2010/main" val="28456390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Sometimes the real data is simply not available or is not available within the required time frame, in the required format, etc. Also, it may be theoretically possible to obtain but unethical to do so. </a:t>
            </a:r>
          </a:p>
          <a:p>
            <a:endParaRPr lang="en-GB" dirty="0"/>
          </a:p>
          <a:p>
            <a:r>
              <a:rPr lang="en-GB" dirty="0"/>
              <a:t>This overlaps a bit with the Proof of Concept slide we just saw, but it extends beyond things that are Currently unavailable and goes into things that may NEVER be available, like good data for rare or very negative events. We do not have excellent data for 1000s of large earthquakes, for example, so testing products for earthquake safety may require that we use simulated earthquakes. </a:t>
            </a:r>
          </a:p>
          <a:p>
            <a:endParaRPr lang="en-GB" dirty="0"/>
          </a:p>
          <a:p>
            <a:r>
              <a:rPr lang="en-GB" dirty="0"/>
              <a:t>Similarly, we certainly don’t want to create unethical situations in real life to study how people might react, but we can simulate those situations and see if the outcomes surprise us. I used a lot of this in my masters degree on language development because we realised that it is, of course, unethical to raise a bunch of children without language just to see what happens when you put them together. </a:t>
            </a:r>
          </a:p>
          <a:p>
            <a:endParaRPr lang="en-GB" dirty="0"/>
          </a:p>
          <a:p>
            <a:r>
              <a:rPr lang="en-GB" dirty="0"/>
              <a:t>Also in this group, there are times we want really detailed records of things as they develop but which is impossible or burdensome to obtain in real time. Imagine you wanted to study the changes in chess strategy as a person went from total beginner to advanced player. No total beginner is going to agree to have every single game they play recorded in total detail, especially if they are not even sure they want to be serious about chess. </a:t>
            </a:r>
          </a:p>
          <a:p>
            <a:r>
              <a:rPr lang="en-GB" dirty="0"/>
              <a:t>I actually used this sort of thing in a paper I am presenting in summer in which I argue that innovations that have a radical effect are really hard to predict or study closely in real time and instead are almost always recognised in hindsight. </a:t>
            </a:r>
          </a:p>
          <a:p>
            <a:endParaRPr lang="en-GB" dirty="0"/>
          </a:p>
          <a:p>
            <a:r>
              <a:rPr lang="en-GB" dirty="0"/>
              <a:t>Faithfulness in hard to judge here because we don’t have much real data to compare to.  Instead of thinking about this sort of synthetic data as faithful or not, we need to ask if it is useful or not. </a:t>
            </a:r>
          </a:p>
        </p:txBody>
      </p:sp>
      <p:sp>
        <p:nvSpPr>
          <p:cNvPr id="4" name="Slide Number Placeholder 3"/>
          <p:cNvSpPr>
            <a:spLocks noGrp="1"/>
          </p:cNvSpPr>
          <p:nvPr>
            <p:ph type="sldNum" sz="quarter" idx="5"/>
          </p:nvPr>
        </p:nvSpPr>
        <p:spPr/>
        <p:txBody>
          <a:bodyPr/>
          <a:lstStyle/>
          <a:p>
            <a:fld id="{490AD8A2-07E5-465C-9C44-9F9F9187BFD0}" type="slidenum">
              <a:rPr lang="en-GB" smtClean="0"/>
              <a:t>32</a:t>
            </a:fld>
            <a:endParaRPr lang="en-GB"/>
          </a:p>
        </p:txBody>
      </p:sp>
    </p:spTree>
    <p:extLst>
      <p:ext uri="{BB962C8B-B14F-4D97-AF65-F5344CB8AC3E}">
        <p14:creationId xmlns:p14="http://schemas.microsoft.com/office/powerpoint/2010/main" val="17935381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Sometimes it is fine to show real data in public situations, but this is not always appropriate. If it is not, then you need to create synthetic data to show publicly so that you can be sure that people understand and can reproduce your process or even reproduce your exact results (if they have access to the real data). </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You might use this sort of synthetic data in slides at conferences, in github repositories to showcase your code or methods, or to teach students who do not yet have permission to access the real data. </a:t>
            </a:r>
          </a:p>
          <a:p>
            <a:endParaRPr lang="en-GB" dirty="0"/>
          </a:p>
          <a:p>
            <a:r>
              <a:rPr lang="en-GB" dirty="0"/>
              <a:t>This is a very important part of making work reproducible that is often overlooked. Many people rush to assume that their work cannot be made reproducible or cannot be made more reproducible but there are almost always options. Synthetic data is a very useful tool for reproducibility that researchers may not know about or may find too daunting to explore. The fact that you are here attending this session bodes well for you in this aspect! Thanks so much for contributing to open and reproducible science in this way!</a:t>
            </a:r>
          </a:p>
          <a:p>
            <a:endParaRPr lang="en-GB" dirty="0"/>
          </a:p>
        </p:txBody>
      </p:sp>
      <p:sp>
        <p:nvSpPr>
          <p:cNvPr id="4" name="Slide Number Placeholder 3"/>
          <p:cNvSpPr>
            <a:spLocks noGrp="1"/>
          </p:cNvSpPr>
          <p:nvPr>
            <p:ph type="sldNum" sz="quarter" idx="5"/>
          </p:nvPr>
        </p:nvSpPr>
        <p:spPr/>
        <p:txBody>
          <a:bodyPr/>
          <a:lstStyle/>
          <a:p>
            <a:fld id="{490AD8A2-07E5-465C-9C44-9F9F9187BFD0}" type="slidenum">
              <a:rPr lang="en-GB" smtClean="0"/>
              <a:t>33</a:t>
            </a:fld>
            <a:endParaRPr lang="en-GB"/>
          </a:p>
        </p:txBody>
      </p:sp>
    </p:spTree>
    <p:extLst>
      <p:ext uri="{BB962C8B-B14F-4D97-AF65-F5344CB8AC3E}">
        <p14:creationId xmlns:p14="http://schemas.microsoft.com/office/powerpoint/2010/main" val="40373183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useful for making code that will be run by others, for making code that is ready to go at short notice, or for ensuring that the code works well even when something really strange happens. </a:t>
            </a:r>
          </a:p>
          <a:p>
            <a:endParaRPr lang="en-GB" dirty="0"/>
          </a:p>
          <a:p>
            <a:r>
              <a:rPr lang="en-GB" dirty="0"/>
              <a:t>For example, if you want to be the first researchers to use the new 2021 census data, you probably don’t want to wait until it is fully available to start working on ways to analyse or visualise it. Instead, you can work with existing data (or with details about what is likely to be available) and create something that you can run quickly once the data drops. </a:t>
            </a:r>
          </a:p>
          <a:p>
            <a:endParaRPr lang="en-GB" dirty="0"/>
          </a:p>
          <a:p>
            <a:r>
              <a:rPr lang="en-GB" dirty="0"/>
              <a:t>Another example would be if you are helping a colleague develop an R script to create a visualisation on highly secure data. You will never actually see that secure data, but your colleague will and needs to be able to work with it quickly because they only have a limited amount of time in the secure pod. </a:t>
            </a:r>
          </a:p>
          <a:p>
            <a:endParaRPr lang="en-GB" dirty="0"/>
          </a:p>
          <a:p>
            <a:r>
              <a:rPr lang="en-GB" dirty="0"/>
              <a:t>In many ways, this kind of data should not be very faithful to the real thing. You want to make sure your code deals well with all sort of conceivable errors, unlikely scenarios, etc. For example, what will your code do if it gets a null value where you have never had one before – best test it on data that has null values!</a:t>
            </a:r>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490AD8A2-07E5-465C-9C44-9F9F9187BFD0}" type="slidenum">
              <a:rPr lang="en-GB" smtClean="0"/>
              <a:t>34</a:t>
            </a:fld>
            <a:endParaRPr lang="en-GB"/>
          </a:p>
        </p:txBody>
      </p:sp>
    </p:spTree>
    <p:extLst>
      <p:ext uri="{BB962C8B-B14F-4D97-AF65-F5344CB8AC3E}">
        <p14:creationId xmlns:p14="http://schemas.microsoft.com/office/powerpoint/2010/main" val="138093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95D74495-12D2-6A47-A762-3590D56449EA}" type="slidenum">
              <a:rPr lang="en-US" smtClean="0"/>
              <a:t>9</a:t>
            </a:fld>
            <a:endParaRPr lang="en-US"/>
          </a:p>
        </p:txBody>
      </p:sp>
    </p:spTree>
    <p:extLst>
      <p:ext uri="{BB962C8B-B14F-4D97-AF65-F5344CB8AC3E}">
        <p14:creationId xmlns:p14="http://schemas.microsoft.com/office/powerpoint/2010/main" val="41810016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a bit like the code development when you expect someone else to be running the code. But it also applies to teams that work at different institutions and so can’t all access the same servers where the real data is stored if it cannot be shared freely. </a:t>
            </a:r>
          </a:p>
          <a:p>
            <a:endParaRPr lang="en-GB" dirty="0"/>
          </a:p>
          <a:p>
            <a:r>
              <a:rPr lang="en-GB" dirty="0"/>
              <a:t>Likewise, if you want time on a big computer like Bede you can’t expect to put secure or restricted data on there to run your analysis so you need a synthetic version that can be put there. </a:t>
            </a:r>
          </a:p>
          <a:p>
            <a:endParaRPr lang="en-GB" dirty="0"/>
          </a:p>
          <a:p>
            <a:r>
              <a:rPr lang="en-GB" dirty="0"/>
              <a:t>This kind of synthetic dataset is probably going to take a lot of work to make because it needs to be relatively high-fidelity, needs to be well documented and needs to be clearly communicated. </a:t>
            </a:r>
          </a:p>
          <a:p>
            <a:endParaRPr lang="en-GB" dirty="0"/>
          </a:p>
          <a:p>
            <a:r>
              <a:rPr lang="en-GB" dirty="0"/>
              <a:t>There may be other, specific or unique reasons for making synthetic data but these are some of the major categories of how synthetic data is used. Let’s now move on to…</a:t>
            </a:r>
          </a:p>
        </p:txBody>
      </p:sp>
      <p:sp>
        <p:nvSpPr>
          <p:cNvPr id="4" name="Slide Number Placeholder 3"/>
          <p:cNvSpPr>
            <a:spLocks noGrp="1"/>
          </p:cNvSpPr>
          <p:nvPr>
            <p:ph type="sldNum" sz="quarter" idx="5"/>
          </p:nvPr>
        </p:nvSpPr>
        <p:spPr/>
        <p:txBody>
          <a:bodyPr/>
          <a:lstStyle/>
          <a:p>
            <a:fld id="{490AD8A2-07E5-465C-9C44-9F9F9187BFD0}" type="slidenum">
              <a:rPr lang="en-GB" smtClean="0"/>
              <a:t>35</a:t>
            </a:fld>
            <a:endParaRPr lang="en-GB"/>
          </a:p>
        </p:txBody>
      </p:sp>
    </p:spTree>
    <p:extLst>
      <p:ext uri="{BB962C8B-B14F-4D97-AF65-F5344CB8AC3E}">
        <p14:creationId xmlns:p14="http://schemas.microsoft.com/office/powerpoint/2010/main" val="190376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95D74495-12D2-6A47-A762-3590D56449EA}" type="slidenum">
              <a:rPr lang="en-US" smtClean="0"/>
              <a:t>36</a:t>
            </a:fld>
            <a:endParaRPr lang="en-US"/>
          </a:p>
        </p:txBody>
      </p:sp>
    </p:spTree>
    <p:extLst>
      <p:ext uri="{BB962C8B-B14F-4D97-AF65-F5344CB8AC3E}">
        <p14:creationId xmlns:p14="http://schemas.microsoft.com/office/powerpoint/2010/main" val="8707720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you only need a few examples, maybe as a preview or to test your code with extreme cases, then you might just “make up” some synthetic data. </a:t>
            </a:r>
          </a:p>
          <a:p>
            <a:endParaRPr lang="en-GB" dirty="0"/>
          </a:p>
          <a:p>
            <a:r>
              <a:rPr lang="en-GB" dirty="0"/>
              <a:t>Depending on what you need these examples for, they might be obviously synthetic or not. For example, one row might describe Joe Bloggs from Nowheresville or Phony </a:t>
            </a:r>
            <a:r>
              <a:rPr lang="en-GB" dirty="0" err="1"/>
              <a:t>McFakes</a:t>
            </a:r>
            <a:r>
              <a:rPr lang="en-GB" dirty="0"/>
              <a:t> from The Marianas Trench. </a:t>
            </a:r>
          </a:p>
          <a:p>
            <a:endParaRPr lang="en-GB" dirty="0"/>
          </a:p>
          <a:p>
            <a:r>
              <a:rPr lang="en-GB" dirty="0"/>
              <a:t>Likewise, they might be representative or not. For example, if you are trying to test your code for edge cases, make up some synthetic data with missing values or nonsense values like a height of 1000 </a:t>
            </a:r>
            <a:r>
              <a:rPr lang="en-GB" dirty="0" err="1"/>
              <a:t>centimeters</a:t>
            </a:r>
            <a:r>
              <a:rPr lang="en-GB" dirty="0"/>
              <a:t> or a weight of negative 20. </a:t>
            </a:r>
          </a:p>
          <a:p>
            <a:endParaRPr lang="en-GB" dirty="0"/>
          </a:p>
          <a:p>
            <a:r>
              <a:rPr lang="en-GB" dirty="0"/>
              <a:t>For small scale, handmade synthetic data, you can have exactly the data that you want to demonstrate or test what you want. </a:t>
            </a:r>
          </a:p>
        </p:txBody>
      </p:sp>
      <p:sp>
        <p:nvSpPr>
          <p:cNvPr id="4" name="Slide Number Placeholder 3"/>
          <p:cNvSpPr>
            <a:spLocks noGrp="1"/>
          </p:cNvSpPr>
          <p:nvPr>
            <p:ph type="sldNum" sz="quarter" idx="5"/>
          </p:nvPr>
        </p:nvSpPr>
        <p:spPr/>
        <p:txBody>
          <a:bodyPr/>
          <a:lstStyle/>
          <a:p>
            <a:fld id="{490AD8A2-07E5-465C-9C44-9F9F9187BFD0}" type="slidenum">
              <a:rPr lang="en-GB" smtClean="0"/>
              <a:t>37</a:t>
            </a:fld>
            <a:endParaRPr lang="en-GB"/>
          </a:p>
        </p:txBody>
      </p:sp>
    </p:spTree>
    <p:extLst>
      <p:ext uri="{BB962C8B-B14F-4D97-AF65-F5344CB8AC3E}">
        <p14:creationId xmlns:p14="http://schemas.microsoft.com/office/powerpoint/2010/main" val="24289389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Random or nonsense values are more useful if you need a lot of data but it does not have to be high fidelity. So, this might be another phase of code testing, or it might be simply a way to demonstrate how your code works on large volumes of data when it does not matter much that the data be realistic. </a:t>
            </a:r>
          </a:p>
          <a:p>
            <a:endParaRPr lang="en-GB" dirty="0"/>
          </a:p>
          <a:p>
            <a:r>
              <a:rPr lang="en-GB" dirty="0"/>
              <a:t>This sort of thing may be quite basic (random numbers are easy to generate in most programming languages) and examples of how to do this will follow in the code demo section of today’s workshop. </a:t>
            </a:r>
          </a:p>
          <a:p>
            <a:endParaRPr lang="en-GB" dirty="0"/>
          </a:p>
          <a:p>
            <a:r>
              <a:rPr lang="en-GB" dirty="0"/>
              <a:t>If you want it to generate strings, combinations of numbers and strings, or strings in a particular format (such as an Uppercase letter followed by at least one but no more than 10 lowercase letters or to mimic an email address with @ and dot, then you may need to install a few basic packages or libraries and write a bit of code. </a:t>
            </a:r>
          </a:p>
          <a:p>
            <a:endParaRPr lang="en-GB" dirty="0"/>
          </a:p>
          <a:p>
            <a:r>
              <a:rPr lang="en-GB" dirty="0"/>
              <a:t>There are some ready-made packages or libraries to generate synthetic versions of common things (names, email addresses, postcodes, etc.) These include synthpop for R , Faker for python or </a:t>
            </a:r>
            <a:r>
              <a:rPr lang="en-GB" dirty="0" err="1"/>
              <a:t>Mockaroo</a:t>
            </a:r>
            <a:r>
              <a:rPr lang="en-GB" dirty="0"/>
              <a:t> via the web or API. </a:t>
            </a:r>
          </a:p>
        </p:txBody>
      </p:sp>
      <p:sp>
        <p:nvSpPr>
          <p:cNvPr id="4" name="Slide Number Placeholder 3"/>
          <p:cNvSpPr>
            <a:spLocks noGrp="1"/>
          </p:cNvSpPr>
          <p:nvPr>
            <p:ph type="sldNum" sz="quarter" idx="5"/>
          </p:nvPr>
        </p:nvSpPr>
        <p:spPr/>
        <p:txBody>
          <a:bodyPr/>
          <a:lstStyle/>
          <a:p>
            <a:fld id="{490AD8A2-07E5-465C-9C44-9F9F9187BFD0}" type="slidenum">
              <a:rPr lang="en-GB" smtClean="0"/>
              <a:t>38</a:t>
            </a:fld>
            <a:endParaRPr lang="en-GB"/>
          </a:p>
        </p:txBody>
      </p:sp>
    </p:spTree>
    <p:extLst>
      <p:ext uri="{BB962C8B-B14F-4D97-AF65-F5344CB8AC3E}">
        <p14:creationId xmlns:p14="http://schemas.microsoft.com/office/powerpoint/2010/main" val="42118828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Medium fidelity synthetic versions of data that contains relationships between two or more variables is probably best generated via more computational methods, such as machine learning algorithms, that can capture the pattern and then generate new data points that maintain the pattern. </a:t>
            </a:r>
          </a:p>
          <a:p>
            <a:endParaRPr lang="en-GB" dirty="0"/>
          </a:p>
          <a:p>
            <a:r>
              <a:rPr lang="en-GB" dirty="0"/>
              <a:t>There are more and less manual methods of applying machine learning algorithms. I demonstrate a fairly manual approach in the code demo to follow. This is probably the best option to follow if you want to make a high quality synthetic data set that matches a data set that you actually have access to, a data set that you know is structured in a particular way, or that is unique in some way. </a:t>
            </a:r>
          </a:p>
          <a:p>
            <a:endParaRPr lang="en-GB" dirty="0"/>
          </a:p>
          <a:p>
            <a:r>
              <a:rPr lang="en-GB" dirty="0"/>
              <a:t>The software packages I mentioned before, the synthpop, Faker, </a:t>
            </a:r>
            <a:r>
              <a:rPr lang="en-GB" dirty="0" err="1"/>
              <a:t>mockeroo</a:t>
            </a:r>
            <a:r>
              <a:rPr lang="en-GB" dirty="0"/>
              <a:t> type tools, these are made by applying machine learning algorithms to very standard data sets. So these too are ways to generate synthetic data via machine learning, but they are not based on applying machine learning to YOUR specific dataset. </a:t>
            </a:r>
          </a:p>
        </p:txBody>
      </p:sp>
      <p:sp>
        <p:nvSpPr>
          <p:cNvPr id="4" name="Slide Number Placeholder 3"/>
          <p:cNvSpPr>
            <a:spLocks noGrp="1"/>
          </p:cNvSpPr>
          <p:nvPr>
            <p:ph type="sldNum" sz="quarter" idx="5"/>
          </p:nvPr>
        </p:nvSpPr>
        <p:spPr/>
        <p:txBody>
          <a:bodyPr/>
          <a:lstStyle/>
          <a:p>
            <a:fld id="{490AD8A2-07E5-465C-9C44-9F9F9187BFD0}" type="slidenum">
              <a:rPr lang="en-GB" smtClean="0"/>
              <a:t>39</a:t>
            </a:fld>
            <a:endParaRPr lang="en-GB"/>
          </a:p>
        </p:txBody>
      </p:sp>
    </p:spTree>
    <p:extLst>
      <p:ext uri="{BB962C8B-B14F-4D97-AF65-F5344CB8AC3E}">
        <p14:creationId xmlns:p14="http://schemas.microsoft.com/office/powerpoint/2010/main" val="17692645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are common for cases of rare, unpredictable, hard-to-identify-in-real-time, or unethical events. These would include things like earthquakes, plane crashes, early stroke symptoms, catastrophic deprivation, etc. </a:t>
            </a:r>
          </a:p>
          <a:p>
            <a:endParaRPr lang="en-GB" dirty="0"/>
          </a:p>
          <a:p>
            <a:r>
              <a:rPr lang="en-GB" dirty="0"/>
              <a:t>I have done a lot of computer simulations, mostly using agent-based models, which measures the actions of simulated actors in artificial situations when they have to act according to predetermined rules. This is common for things like epidemiology studies, where you create a bunch of agents and have them act out according to their own personal combination of rules (things like where do they live, where do they work, how do they commute, etc.) and then introduce an infection that has properties set by you (R rate, incubation period, etc. ) and see how many people become infected over time. You can then re-run it under different circumstances, like if people lockdown, wear masks, get vaccinated, etc. or if the infection properties change so that it is less infectious, has a shorter or longer incubation period, etc. </a:t>
            </a:r>
          </a:p>
          <a:p>
            <a:endParaRPr lang="en-GB" dirty="0"/>
          </a:p>
          <a:p>
            <a:r>
              <a:rPr lang="en-GB" dirty="0"/>
              <a:t>There are a lot of reasons to create simulations like these, but one of them would be to generate synthetic data for well-understood cases or for extreme possibilities for unknown cases. </a:t>
            </a:r>
          </a:p>
        </p:txBody>
      </p:sp>
      <p:sp>
        <p:nvSpPr>
          <p:cNvPr id="4" name="Slide Number Placeholder 3"/>
          <p:cNvSpPr>
            <a:spLocks noGrp="1"/>
          </p:cNvSpPr>
          <p:nvPr>
            <p:ph type="sldNum" sz="quarter" idx="5"/>
          </p:nvPr>
        </p:nvSpPr>
        <p:spPr/>
        <p:txBody>
          <a:bodyPr/>
          <a:lstStyle/>
          <a:p>
            <a:fld id="{490AD8A2-07E5-465C-9C44-9F9F9187BFD0}" type="slidenum">
              <a:rPr lang="en-GB" smtClean="0"/>
              <a:t>40</a:t>
            </a:fld>
            <a:endParaRPr lang="en-GB"/>
          </a:p>
        </p:txBody>
      </p:sp>
    </p:spTree>
    <p:extLst>
      <p:ext uri="{BB962C8B-B14F-4D97-AF65-F5344CB8AC3E}">
        <p14:creationId xmlns:p14="http://schemas.microsoft.com/office/powerpoint/2010/main" val="36479478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95D74495-12D2-6A47-A762-3590D56449EA}" type="slidenum">
              <a:rPr lang="en-US" smtClean="0"/>
              <a:t>42</a:t>
            </a:fld>
            <a:endParaRPr lang="en-US"/>
          </a:p>
        </p:txBody>
      </p:sp>
    </p:spTree>
    <p:extLst>
      <p:ext uri="{BB962C8B-B14F-4D97-AF65-F5344CB8AC3E}">
        <p14:creationId xmlns:p14="http://schemas.microsoft.com/office/powerpoint/2010/main" val="40871694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slides are available on the UKDS Synthetic data github repo if you want to review the information or follow these links. One of my team members will share the link to that GitHub repo now, just to make sure it is easy for everyone to access. </a:t>
            </a:r>
          </a:p>
          <a:p>
            <a:endParaRPr lang="en-GB" dirty="0"/>
          </a:p>
          <a:p>
            <a:r>
              <a:rPr lang="en-GB" dirty="0"/>
              <a:t>Also, because I will now be moving to that repo to show you how to access the code demo! If we all try to go there to access it live via Binder, it will fail. There are too many of us. But if you have jupyter notebook installed on your computer you can download it and run the notebooks on your own machine and code along live with me. </a:t>
            </a:r>
          </a:p>
          <a:p>
            <a:br>
              <a:rPr lang="en-GB" dirty="0"/>
            </a:br>
            <a:r>
              <a:rPr lang="en-GB" dirty="0"/>
              <a:t>Otherwise, you can watch me and then open it and code along at your own pace later. Remember, this session is being recorded and you can watch it back when you want to code along live if that helps. </a:t>
            </a:r>
          </a:p>
        </p:txBody>
      </p:sp>
      <p:sp>
        <p:nvSpPr>
          <p:cNvPr id="4" name="Slide Number Placeholder 3"/>
          <p:cNvSpPr>
            <a:spLocks noGrp="1"/>
          </p:cNvSpPr>
          <p:nvPr>
            <p:ph type="sldNum" sz="quarter" idx="5"/>
          </p:nvPr>
        </p:nvSpPr>
        <p:spPr/>
        <p:txBody>
          <a:bodyPr/>
          <a:lstStyle/>
          <a:p>
            <a:fld id="{490AD8A2-07E5-465C-9C44-9F9F9187BFD0}" type="slidenum">
              <a:rPr lang="en-GB" smtClean="0"/>
              <a:t>43</a:t>
            </a:fld>
            <a:endParaRPr lang="en-GB"/>
          </a:p>
        </p:txBody>
      </p:sp>
    </p:spTree>
    <p:extLst>
      <p:ext uri="{BB962C8B-B14F-4D97-AF65-F5344CB8AC3E}">
        <p14:creationId xmlns:p14="http://schemas.microsoft.com/office/powerpoint/2010/main" val="3836097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Usually, when we say that data is “generated” we mean generated by a computer but this is not strictly necessary. </a:t>
            </a:r>
          </a:p>
          <a:p>
            <a:r>
              <a:rPr lang="en-GB" dirty="0"/>
              <a:t>For example, a string of numbers made up on the spot is still generated. </a:t>
            </a:r>
          </a:p>
          <a:p>
            <a:r>
              <a:rPr lang="en-GB" dirty="0"/>
              <a:t>A “commute” made by starting at a point identified by throwing a dart at a map followed by left turns when you pass a red car or right turns when you pass a green one and that ends at the nearest business after a chicken shop is a generated commute. </a:t>
            </a:r>
          </a:p>
          <a:p>
            <a:endParaRPr lang="en-GB" dirty="0"/>
          </a:p>
          <a:p>
            <a:r>
              <a:rPr lang="en-GB" dirty="0"/>
              <a:t>Even within computers, there are MANY ways to generate, from creating lists of “random” numbers to creating elaborate simulations and recording the actions or states of simulated actors, to machine learning models that predict new data to fit the classes they have learnt.  </a:t>
            </a:r>
          </a:p>
          <a:p>
            <a:endParaRPr lang="en-GB" dirty="0"/>
          </a:p>
          <a:p>
            <a:r>
              <a:rPr lang="en-GB" dirty="0"/>
              <a:t>But importantly, this all contrasts with OBSERVED data, which includes responses to surveys, temperature sensors, essays written by students, ticket sales, people making hash marks every time they see a target action happen, etc. </a:t>
            </a:r>
          </a:p>
          <a:p>
            <a:endParaRPr lang="en-GB" dirty="0"/>
          </a:p>
          <a:p>
            <a:r>
              <a:rPr lang="en-GB" dirty="0"/>
              <a:t>Let’s look at some examples that you may be familiar with. </a:t>
            </a:r>
          </a:p>
        </p:txBody>
      </p:sp>
      <p:sp>
        <p:nvSpPr>
          <p:cNvPr id="4" name="Slide Number Placeholder 3"/>
          <p:cNvSpPr>
            <a:spLocks noGrp="1"/>
          </p:cNvSpPr>
          <p:nvPr>
            <p:ph type="sldNum" sz="quarter" idx="5"/>
          </p:nvPr>
        </p:nvSpPr>
        <p:spPr/>
        <p:txBody>
          <a:bodyPr/>
          <a:lstStyle/>
          <a:p>
            <a:fld id="{490AD8A2-07E5-465C-9C44-9F9F9187BFD0}" type="slidenum">
              <a:rPr lang="en-GB" smtClean="0"/>
              <a:t>10</a:t>
            </a:fld>
            <a:endParaRPr lang="en-GB"/>
          </a:p>
        </p:txBody>
      </p:sp>
    </p:spTree>
    <p:extLst>
      <p:ext uri="{BB962C8B-B14F-4D97-AF65-F5344CB8AC3E}">
        <p14:creationId xmlns:p14="http://schemas.microsoft.com/office/powerpoint/2010/main" val="35475104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Many of you will have used or at least seen Lorem Ipsum placeholder text. This is useful for looking very much like English text even though it is generated rather than “real” text that anyone actually wrote down.</a:t>
            </a:r>
          </a:p>
        </p:txBody>
      </p:sp>
      <p:sp>
        <p:nvSpPr>
          <p:cNvPr id="4" name="Slide Number Placeholder 3"/>
          <p:cNvSpPr>
            <a:spLocks noGrp="1"/>
          </p:cNvSpPr>
          <p:nvPr>
            <p:ph type="sldNum" sz="quarter" idx="5"/>
          </p:nvPr>
        </p:nvSpPr>
        <p:spPr/>
        <p:txBody>
          <a:bodyPr/>
          <a:lstStyle/>
          <a:p>
            <a:fld id="{490AD8A2-07E5-465C-9C44-9F9F9187BFD0}" type="slidenum">
              <a:rPr lang="en-GB" smtClean="0"/>
              <a:t>11</a:t>
            </a:fld>
            <a:endParaRPr lang="en-GB"/>
          </a:p>
        </p:txBody>
      </p:sp>
    </p:spTree>
    <p:extLst>
      <p:ext uri="{BB962C8B-B14F-4D97-AF65-F5344CB8AC3E}">
        <p14:creationId xmlns:p14="http://schemas.microsoft.com/office/powerpoint/2010/main" val="3121338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Another example is “fake” celebrities created by an AI that was trained on photos of real celebrities. </a:t>
            </a:r>
          </a:p>
        </p:txBody>
      </p:sp>
      <p:sp>
        <p:nvSpPr>
          <p:cNvPr id="4" name="Slide Number Placeholder 3"/>
          <p:cNvSpPr>
            <a:spLocks noGrp="1"/>
          </p:cNvSpPr>
          <p:nvPr>
            <p:ph type="sldNum" sz="quarter" idx="5"/>
          </p:nvPr>
        </p:nvSpPr>
        <p:spPr/>
        <p:txBody>
          <a:bodyPr/>
          <a:lstStyle/>
          <a:p>
            <a:fld id="{490AD8A2-07E5-465C-9C44-9F9F9187BFD0}" type="slidenum">
              <a:rPr lang="en-GB" smtClean="0"/>
              <a:t>12</a:t>
            </a:fld>
            <a:endParaRPr lang="en-GB"/>
          </a:p>
        </p:txBody>
      </p:sp>
    </p:spTree>
    <p:extLst>
      <p:ext uri="{BB962C8B-B14F-4D97-AF65-F5344CB8AC3E}">
        <p14:creationId xmlns:p14="http://schemas.microsoft.com/office/powerpoint/2010/main" val="3642139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Many of you have probably also used a random number generator, this one from google, if you want to do a low-cost raffle or prize award sort of thing. </a:t>
            </a:r>
          </a:p>
        </p:txBody>
      </p:sp>
      <p:sp>
        <p:nvSpPr>
          <p:cNvPr id="4" name="Slide Number Placeholder 3"/>
          <p:cNvSpPr>
            <a:spLocks noGrp="1"/>
          </p:cNvSpPr>
          <p:nvPr>
            <p:ph type="sldNum" sz="quarter" idx="5"/>
          </p:nvPr>
        </p:nvSpPr>
        <p:spPr/>
        <p:txBody>
          <a:bodyPr/>
          <a:lstStyle/>
          <a:p>
            <a:fld id="{490AD8A2-07E5-465C-9C44-9F9F9187BFD0}" type="slidenum">
              <a:rPr lang="en-GB" smtClean="0"/>
              <a:t>13</a:t>
            </a:fld>
            <a:endParaRPr lang="en-GB"/>
          </a:p>
        </p:txBody>
      </p:sp>
    </p:spTree>
    <p:extLst>
      <p:ext uri="{BB962C8B-B14F-4D97-AF65-F5344CB8AC3E}">
        <p14:creationId xmlns:p14="http://schemas.microsoft.com/office/powerpoint/2010/main" val="1829778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Or, slightly more sophisticated random number generators, would be synthetic dice where you can specify how many dice (and how many sides each of those dice has) when rolling a “fake” handful of dice. This is useful for online games for example, where you are not relying on your friends to be completely honest about how they roll 2 D20 and one D4 in a virtual role playing game. </a:t>
            </a:r>
          </a:p>
        </p:txBody>
      </p:sp>
      <p:sp>
        <p:nvSpPr>
          <p:cNvPr id="4" name="Slide Number Placeholder 3"/>
          <p:cNvSpPr>
            <a:spLocks noGrp="1"/>
          </p:cNvSpPr>
          <p:nvPr>
            <p:ph type="sldNum" sz="quarter" idx="5"/>
          </p:nvPr>
        </p:nvSpPr>
        <p:spPr/>
        <p:txBody>
          <a:bodyPr/>
          <a:lstStyle/>
          <a:p>
            <a:fld id="{490AD8A2-07E5-465C-9C44-9F9F9187BFD0}" type="slidenum">
              <a:rPr lang="en-GB" smtClean="0"/>
              <a:t>14</a:t>
            </a:fld>
            <a:endParaRPr lang="en-GB"/>
          </a:p>
        </p:txBody>
      </p:sp>
    </p:spTree>
    <p:extLst>
      <p:ext uri="{BB962C8B-B14F-4D97-AF65-F5344CB8AC3E}">
        <p14:creationId xmlns:p14="http://schemas.microsoft.com/office/powerpoint/2010/main" val="2949430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95D74495-12D2-6A47-A762-3590D56449EA}" type="slidenum">
              <a:rPr lang="en-US" smtClean="0"/>
              <a:t>22</a:t>
            </a:fld>
            <a:endParaRPr lang="en-US"/>
          </a:p>
        </p:txBody>
      </p:sp>
    </p:spTree>
    <p:extLst>
      <p:ext uri="{BB962C8B-B14F-4D97-AF65-F5344CB8AC3E}">
        <p14:creationId xmlns:p14="http://schemas.microsoft.com/office/powerpoint/2010/main" val="25541650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90AD8A2-07E5-465C-9C44-9F9F9187BFD0}" type="slidenum">
              <a:rPr lang="en-GB" smtClean="0"/>
              <a:t>23</a:t>
            </a:fld>
            <a:endParaRPr lang="en-GB"/>
          </a:p>
        </p:txBody>
      </p:sp>
    </p:spTree>
    <p:extLst>
      <p:ext uri="{BB962C8B-B14F-4D97-AF65-F5344CB8AC3E}">
        <p14:creationId xmlns:p14="http://schemas.microsoft.com/office/powerpoint/2010/main" val="3132661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KDS TITLE">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335360" y="1772817"/>
            <a:ext cx="9697077" cy="1440159"/>
          </a:xfrm>
        </p:spPr>
        <p:txBody>
          <a:bodyPr>
            <a:normAutofit/>
          </a:bodyPr>
          <a:lstStyle>
            <a:lvl1pPr algn="l">
              <a:defRPr sz="4500" b="0" i="0" baseline="0">
                <a:latin typeface="Arial" panose="020B0604020202020204" pitchFamily="34" charset="0"/>
              </a:defRPr>
            </a:lvl1pPr>
          </a:lstStyle>
          <a:p>
            <a:r>
              <a:rPr lang="en-US" dirty="0"/>
              <a:t>Insert title here (45pt)</a:t>
            </a:r>
            <a:endParaRPr lang="en-GB" dirty="0"/>
          </a:p>
        </p:txBody>
      </p:sp>
      <p:sp>
        <p:nvSpPr>
          <p:cNvPr id="17" name="Subtitle 2"/>
          <p:cNvSpPr>
            <a:spLocks noGrp="1"/>
          </p:cNvSpPr>
          <p:nvPr>
            <p:ph type="subTitle" idx="1" hasCustomPrompt="1"/>
          </p:nvPr>
        </p:nvSpPr>
        <p:spPr>
          <a:xfrm>
            <a:off x="406401" y="3717033"/>
            <a:ext cx="9794055" cy="681681"/>
          </a:xfrm>
        </p:spPr>
        <p:txBody>
          <a:bodyPr>
            <a:noAutofit/>
          </a:bodyPr>
          <a:lstStyle>
            <a:lvl1pPr marL="0" indent="0" algn="l">
              <a:buNone/>
              <a:defRPr sz="3200" baseline="0">
                <a:solidFill>
                  <a:schemeClr val="tx1"/>
                </a:solidFill>
                <a:latin typeface="Arial" panose="020B0604020202020204" pitchFamily="34"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Insert Name and Job Title on separate lines</a:t>
            </a:r>
            <a:endParaRPr lang="en-GB" dirty="0"/>
          </a:p>
        </p:txBody>
      </p:sp>
      <p:sp>
        <p:nvSpPr>
          <p:cNvPr id="22" name="Content Placeholder 21"/>
          <p:cNvSpPr>
            <a:spLocks noGrp="1"/>
          </p:cNvSpPr>
          <p:nvPr>
            <p:ph sz="quarter" idx="10" hasCustomPrompt="1"/>
          </p:nvPr>
        </p:nvSpPr>
        <p:spPr>
          <a:xfrm>
            <a:off x="406402" y="4581128"/>
            <a:ext cx="10010078" cy="1008462"/>
          </a:xfrm>
        </p:spPr>
        <p:txBody>
          <a:bodyPr>
            <a:noAutofit/>
          </a:bodyPr>
          <a:lstStyle>
            <a:lvl1pPr marL="0" indent="0">
              <a:buNone/>
              <a:defRPr sz="3200" baseline="0">
                <a:latin typeface="Arial" panose="020B0604020202020204" pitchFamily="34" charset="0"/>
              </a:defRPr>
            </a:lvl1pPr>
          </a:lstStyle>
          <a:p>
            <a:pPr lvl="0"/>
            <a:r>
              <a:rPr lang="en-GB" dirty="0"/>
              <a:t>Name of meeting and place followed by date on a separate line</a:t>
            </a:r>
          </a:p>
        </p:txBody>
      </p:sp>
      <p:sp>
        <p:nvSpPr>
          <p:cNvPr id="3" name="Rectangle 2"/>
          <p:cNvSpPr/>
          <p:nvPr userDrawn="1"/>
        </p:nvSpPr>
        <p:spPr>
          <a:xfrm>
            <a:off x="466048" y="6237312"/>
            <a:ext cx="6734539" cy="230832"/>
          </a:xfrm>
          <a:prstGeom prst="rect">
            <a:avLst/>
          </a:prstGeom>
        </p:spPr>
        <p:txBody>
          <a:bodyPr wrap="square">
            <a:spAutoFit/>
          </a:bodyPr>
          <a:lstStyle/>
          <a:p>
            <a:r>
              <a:rPr kumimoji="0" lang="en-GB" sz="9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Copyright © 202 UK Data Service. Created by Cathie Marsh Institute, University of Manchester</a:t>
            </a:r>
            <a:endParaRPr lang="en-GB" sz="900"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1384" y="6498098"/>
            <a:ext cx="987151" cy="171261"/>
          </a:xfrm>
          <a:prstGeom prst="rect">
            <a:avLst/>
          </a:prstGeom>
        </p:spPr>
      </p:pic>
      <p:pic>
        <p:nvPicPr>
          <p:cNvPr id="4" name="Picture 3" descr="UK Data Service logo" title="UK Data Service logo"/>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39745" y="575904"/>
            <a:ext cx="2803927" cy="667256"/>
          </a:xfrm>
          <a:prstGeom prst="rect">
            <a:avLst/>
          </a:prstGeom>
        </p:spPr>
      </p:pic>
    </p:spTree>
    <p:extLst>
      <p:ext uri="{BB962C8B-B14F-4D97-AF65-F5344CB8AC3E}">
        <p14:creationId xmlns:p14="http://schemas.microsoft.com/office/powerpoint/2010/main" val="1749587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Generic Section 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E568CA6-59BD-244B-9036-0C61FAFBFC2A}"/>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8160000" y="1818000"/>
            <a:ext cx="4032000" cy="5040000"/>
          </a:xfrm>
          <a:prstGeom prst="rect">
            <a:avLst/>
          </a:prstGeom>
        </p:spPr>
      </p:pic>
      <p:sp>
        <p:nvSpPr>
          <p:cNvPr id="15" name="Title 1">
            <a:extLst>
              <a:ext uri="{FF2B5EF4-FFF2-40B4-BE49-F238E27FC236}">
                <a16:creationId xmlns:a16="http://schemas.microsoft.com/office/drawing/2014/main" id="{D7F1ED91-20F3-6C45-B97B-320BA4DC48B7}"/>
              </a:ext>
            </a:extLst>
          </p:cNvPr>
          <p:cNvSpPr>
            <a:spLocks noGrp="1"/>
          </p:cNvSpPr>
          <p:nvPr>
            <p:ph type="title"/>
          </p:nvPr>
        </p:nvSpPr>
        <p:spPr>
          <a:xfrm>
            <a:off x="831850" y="1229360"/>
            <a:ext cx="7347646" cy="2558547"/>
          </a:xfrm>
        </p:spPr>
        <p:txBody>
          <a:bodyPr anchor="b">
            <a:normAutofit/>
          </a:bodyPr>
          <a:lstStyle>
            <a:lvl1pPr>
              <a:defRPr sz="4400"/>
            </a:lvl1pPr>
          </a:lstStyle>
          <a:p>
            <a:r>
              <a:rPr lang="en-US"/>
              <a:t>Click to edit Master title style</a:t>
            </a:r>
          </a:p>
        </p:txBody>
      </p:sp>
      <p:sp>
        <p:nvSpPr>
          <p:cNvPr id="16" name="Text Placeholder 2">
            <a:extLst>
              <a:ext uri="{FF2B5EF4-FFF2-40B4-BE49-F238E27FC236}">
                <a16:creationId xmlns:a16="http://schemas.microsoft.com/office/drawing/2014/main" id="{ACAD05E5-D687-604F-9665-B43A8F5A0F15}"/>
              </a:ext>
            </a:extLst>
          </p:cNvPr>
          <p:cNvSpPr>
            <a:spLocks noGrp="1"/>
          </p:cNvSpPr>
          <p:nvPr>
            <p:ph type="body" idx="1"/>
          </p:nvPr>
        </p:nvSpPr>
        <p:spPr>
          <a:xfrm>
            <a:off x="831850" y="3814895"/>
            <a:ext cx="733679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11" name="Picture 10" descr="UK Data Service logo">
            <a:extLst>
              <a:ext uri="{FF2B5EF4-FFF2-40B4-BE49-F238E27FC236}">
                <a16:creationId xmlns:a16="http://schemas.microsoft.com/office/drawing/2014/main" id="{156298A7-4C3C-BA4C-97D4-F2F510C5A17A}"/>
              </a:ext>
            </a:extLst>
          </p:cNvPr>
          <p:cNvPicPr>
            <a:picLocks noChangeAspect="1"/>
          </p:cNvPicPr>
          <p:nvPr userDrawn="1"/>
        </p:nvPicPr>
        <p:blipFill>
          <a:blip r:embed="rId3"/>
          <a:stretch>
            <a:fillRect/>
          </a:stretch>
        </p:blipFill>
        <p:spPr>
          <a:xfrm>
            <a:off x="599440" y="182880"/>
            <a:ext cx="3101521" cy="1059831"/>
          </a:xfrm>
          <a:prstGeom prst="rect">
            <a:avLst/>
          </a:prstGeom>
        </p:spPr>
      </p:pic>
      <p:sp>
        <p:nvSpPr>
          <p:cNvPr id="4" name="Date Placeholder 3">
            <a:extLst>
              <a:ext uri="{FF2B5EF4-FFF2-40B4-BE49-F238E27FC236}">
                <a16:creationId xmlns:a16="http://schemas.microsoft.com/office/drawing/2014/main" id="{576A7BAA-6633-ED49-B704-0C3C14CAA02E}"/>
              </a:ext>
            </a:extLst>
          </p:cNvPr>
          <p:cNvSpPr>
            <a:spLocks noGrp="1"/>
          </p:cNvSpPr>
          <p:nvPr>
            <p:ph type="dt" sz="half" idx="10"/>
          </p:nvPr>
        </p:nvSpPr>
        <p:spPr/>
        <p:txBody>
          <a:bodyPr/>
          <a:lstStyle/>
          <a:p>
            <a:fld id="{B215A42F-436F-F945-AF86-C545F1275288}" type="datetime1">
              <a:rPr lang="en-GB" smtClean="0"/>
              <a:t>07/02/2023</a:t>
            </a:fld>
            <a:endParaRPr lang="en-US"/>
          </a:p>
        </p:txBody>
      </p:sp>
      <p:sp>
        <p:nvSpPr>
          <p:cNvPr id="5" name="Footer Placeholder 4">
            <a:extLst>
              <a:ext uri="{FF2B5EF4-FFF2-40B4-BE49-F238E27FC236}">
                <a16:creationId xmlns:a16="http://schemas.microsoft.com/office/drawing/2014/main" id="{BFAB7BBB-4F97-4945-8A6E-B312377E7D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4C29CD-B531-3345-9F02-2BBEC37AF461}"/>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12221674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har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556283B-FAA3-0C45-8F69-C61CD2C68C0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pic>
        <p:nvPicPr>
          <p:cNvPr id="12" name="Picture 11">
            <a:extLst>
              <a:ext uri="{FF2B5EF4-FFF2-40B4-BE49-F238E27FC236}">
                <a16:creationId xmlns:a16="http://schemas.microsoft.com/office/drawing/2014/main" id="{8D2BAFDA-3085-094D-8597-EA125B75D51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3" name="Chart Placeholder 2">
            <a:extLst>
              <a:ext uri="{FF2B5EF4-FFF2-40B4-BE49-F238E27FC236}">
                <a16:creationId xmlns:a16="http://schemas.microsoft.com/office/drawing/2014/main" id="{D7C0223E-760F-4543-BDE3-CA6F2E441259}"/>
              </a:ext>
            </a:extLst>
          </p:cNvPr>
          <p:cNvSpPr>
            <a:spLocks noGrp="1"/>
          </p:cNvSpPr>
          <p:nvPr>
            <p:ph type="chart" sz="quarter" idx="13" hasCustomPrompt="1"/>
          </p:nvPr>
        </p:nvSpPr>
        <p:spPr>
          <a:xfrm>
            <a:off x="838200" y="1498600"/>
            <a:ext cx="7315200" cy="4484687"/>
          </a:xfrm>
        </p:spPr>
        <p:txBody>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GB" smtClean="0">
                <a:effectLst/>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Double click the icon to add and edit charts. Use suitable brand </a:t>
            </a:r>
            <a:r>
              <a:rPr lang="en-US" err="1"/>
              <a:t>colours</a:t>
            </a:r>
            <a:r>
              <a:rPr lang="en-US"/>
              <a:t> to change the chart’s appearance. Use black or purple </a:t>
            </a:r>
            <a:r>
              <a:rPr lang="en-US" err="1"/>
              <a:t>colour</a:t>
            </a:r>
            <a:r>
              <a:rPr lang="en-US"/>
              <a:t> (</a:t>
            </a:r>
            <a:r>
              <a:rPr lang="en-GB">
                <a:solidFill>
                  <a:srgbClr val="222221"/>
                </a:solidFill>
                <a:effectLst/>
                <a:latin typeface="Helvetica" pitchFamily="2" charset="0"/>
              </a:rPr>
              <a:t>#702082) for all text. Refer to theme and our brand guide for more colours.</a:t>
            </a:r>
          </a:p>
          <a:p>
            <a:endParaRPr lang="en-US"/>
          </a:p>
        </p:txBody>
      </p:sp>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BC2AF70C-7487-5D49-97F3-B37681DB2E7A}" type="datetime1">
              <a:rPr lang="en-GB" smtClean="0"/>
              <a:t>07/02/2023</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358703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Final Slid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257F14C-28EB-D44F-835B-2A45258A3E7D}"/>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4440193" y="0"/>
            <a:ext cx="4140000" cy="4140000"/>
          </a:xfrm>
          <a:prstGeom prst="rect">
            <a:avLst/>
          </a:prstGeom>
        </p:spPr>
      </p:pic>
      <p:pic>
        <p:nvPicPr>
          <p:cNvPr id="15" name="Picture 14">
            <a:extLst>
              <a:ext uri="{FF2B5EF4-FFF2-40B4-BE49-F238E27FC236}">
                <a16:creationId xmlns:a16="http://schemas.microsoft.com/office/drawing/2014/main" id="{3DCBD7EA-7633-8544-82AA-792AA39D270F}"/>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8052000" y="2718000"/>
            <a:ext cx="4140000" cy="4140000"/>
          </a:xfrm>
          <a:prstGeom prst="rect">
            <a:avLst/>
          </a:prstGeom>
        </p:spPr>
      </p:pic>
      <p:sp>
        <p:nvSpPr>
          <p:cNvPr id="13" name="Title 1">
            <a:extLst>
              <a:ext uri="{FF2B5EF4-FFF2-40B4-BE49-F238E27FC236}">
                <a16:creationId xmlns:a16="http://schemas.microsoft.com/office/drawing/2014/main" id="{2278BD0B-2407-594E-B441-F29356308E5A}"/>
              </a:ext>
            </a:extLst>
          </p:cNvPr>
          <p:cNvSpPr>
            <a:spLocks noGrp="1"/>
          </p:cNvSpPr>
          <p:nvPr>
            <p:ph type="title"/>
          </p:nvPr>
        </p:nvSpPr>
        <p:spPr>
          <a:xfrm>
            <a:off x="831850" y="1240077"/>
            <a:ext cx="5264150" cy="2547830"/>
          </a:xfrm>
        </p:spPr>
        <p:txBody>
          <a:bodyPr anchor="b">
            <a:normAutofit/>
          </a:bodyPr>
          <a:lstStyle>
            <a:lvl1pPr>
              <a:defRPr sz="4400"/>
            </a:lvl1pPr>
          </a:lstStyle>
          <a:p>
            <a:r>
              <a:rPr lang="en-US"/>
              <a:t>Click to edit Master title style</a:t>
            </a:r>
          </a:p>
        </p:txBody>
      </p:sp>
      <p:sp>
        <p:nvSpPr>
          <p:cNvPr id="14" name="Text Placeholder 2">
            <a:extLst>
              <a:ext uri="{FF2B5EF4-FFF2-40B4-BE49-F238E27FC236}">
                <a16:creationId xmlns:a16="http://schemas.microsoft.com/office/drawing/2014/main" id="{3073C0B5-D10A-244A-A642-F2ECD8D216A4}"/>
              </a:ext>
            </a:extLst>
          </p:cNvPr>
          <p:cNvSpPr>
            <a:spLocks noGrp="1"/>
          </p:cNvSpPr>
          <p:nvPr>
            <p:ph type="body" idx="1" hasCustomPrompt="1"/>
          </p:nvPr>
        </p:nvSpPr>
        <p:spPr>
          <a:xfrm>
            <a:off x="831850" y="3814895"/>
            <a:ext cx="526415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Insert contact details [name, email]</a:t>
            </a:r>
          </a:p>
        </p:txBody>
      </p:sp>
      <p:pic>
        <p:nvPicPr>
          <p:cNvPr id="17" name="Logo" descr="UK Data Service logo">
            <a:extLst>
              <a:ext uri="{FF2B5EF4-FFF2-40B4-BE49-F238E27FC236}">
                <a16:creationId xmlns:a16="http://schemas.microsoft.com/office/drawing/2014/main" id="{0F76BA20-AA2B-7340-AC15-C4F4ACBB3B65}"/>
              </a:ext>
            </a:extLst>
          </p:cNvPr>
          <p:cNvPicPr>
            <a:picLocks noChangeAspect="1"/>
          </p:cNvPicPr>
          <p:nvPr userDrawn="1"/>
        </p:nvPicPr>
        <p:blipFill>
          <a:blip r:embed="rId4"/>
          <a:stretch>
            <a:fillRect/>
          </a:stretch>
        </p:blipFill>
        <p:spPr>
          <a:xfrm>
            <a:off x="599440" y="182880"/>
            <a:ext cx="3101521" cy="1059831"/>
          </a:xfrm>
          <a:prstGeom prst="rect">
            <a:avLst/>
          </a:prstGeom>
        </p:spPr>
      </p:pic>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45591B23-550B-D34F-BD1A-05839C075451}" type="datetime1">
              <a:rPr lang="en-GB" smtClean="0"/>
              <a:t>07/02/2023</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80764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UKDS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5360" y="260648"/>
            <a:ext cx="10972800" cy="1143000"/>
          </a:xfrm>
        </p:spPr>
        <p:txBody>
          <a:bodyPr>
            <a:normAutofit/>
          </a:bodyPr>
          <a:lstStyle>
            <a:lvl1pPr algn="l">
              <a:defRPr sz="4500">
                <a:latin typeface="Arial" panose="020B0604020202020204" pitchFamily="34" charset="0"/>
              </a:defRPr>
            </a:lvl1pPr>
          </a:lstStyle>
          <a:p>
            <a:r>
              <a:rPr lang="en-US" dirty="0"/>
              <a:t>Slide title here (sentence case)</a:t>
            </a:r>
            <a:endParaRPr lang="en-GB" dirty="0"/>
          </a:p>
        </p:txBody>
      </p:sp>
      <p:sp>
        <p:nvSpPr>
          <p:cNvPr id="3" name="Content Placeholder 2"/>
          <p:cNvSpPr>
            <a:spLocks noGrp="1"/>
          </p:cNvSpPr>
          <p:nvPr>
            <p:ph idx="1" hasCustomPrompt="1"/>
          </p:nvPr>
        </p:nvSpPr>
        <p:spPr>
          <a:xfrm>
            <a:off x="380300" y="1643459"/>
            <a:ext cx="10972800" cy="5141168"/>
          </a:xfrm>
        </p:spPr>
        <p:txBody>
          <a:bodyPr/>
          <a:lstStyle>
            <a:lvl1pPr>
              <a:defRPr sz="3800" baseline="0">
                <a:latin typeface="Arial" panose="020B0604020202020204" pitchFamily="34" charset="0"/>
              </a:defRPr>
            </a:lvl1pPr>
            <a:lvl2pPr marL="557213" indent="-214313">
              <a:buFont typeface="Arial" pitchFamily="34" charset="0"/>
              <a:buChar char="•"/>
              <a:defRPr sz="3600" baseline="0">
                <a:latin typeface="Arial" panose="020B0604020202020204" pitchFamily="34" charset="0"/>
              </a:defRPr>
            </a:lvl2pPr>
            <a:lvl3pPr marL="942975" indent="-257175">
              <a:buFont typeface="Arial" pitchFamily="34" charset="0"/>
              <a:buChar char="•"/>
              <a:defRPr sz="3200" baseline="0">
                <a:latin typeface="Arial" panose="020B0604020202020204" pitchFamily="34" charset="0"/>
              </a:defRPr>
            </a:lvl3pPr>
          </a:lstStyle>
          <a:p>
            <a:r>
              <a:rPr lang="en-GB" dirty="0"/>
              <a:t>Bullet points are in sentence case</a:t>
            </a:r>
          </a:p>
          <a:p>
            <a:pPr lvl="1"/>
            <a:r>
              <a:rPr lang="en-US" dirty="0"/>
              <a:t>Even second level points</a:t>
            </a:r>
          </a:p>
          <a:p>
            <a:pPr lvl="2"/>
            <a:r>
              <a:rPr lang="en-US" dirty="0"/>
              <a:t>Third level (no smaller than 32 </a:t>
            </a:r>
            <a:r>
              <a:rPr lang="en-US" dirty="0" err="1"/>
              <a:t>pt</a:t>
            </a:r>
            <a:r>
              <a:rPr lang="en-US" dirty="0"/>
              <a:t> for widescreen)</a:t>
            </a:r>
          </a:p>
        </p:txBody>
      </p:sp>
    </p:spTree>
    <p:extLst>
      <p:ext uri="{BB962C8B-B14F-4D97-AF65-F5344CB8AC3E}">
        <p14:creationId xmlns:p14="http://schemas.microsoft.com/office/powerpoint/2010/main" val="3709812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UKDS SLIDE_with-tab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5360" y="260648"/>
            <a:ext cx="10972800" cy="1143000"/>
          </a:xfrm>
        </p:spPr>
        <p:txBody>
          <a:bodyPr>
            <a:normAutofit/>
          </a:bodyPr>
          <a:lstStyle>
            <a:lvl1pPr algn="l">
              <a:defRPr sz="4500">
                <a:latin typeface="Arial" panose="020B0604020202020204" pitchFamily="34" charset="0"/>
              </a:defRPr>
            </a:lvl1pPr>
          </a:lstStyle>
          <a:p>
            <a:r>
              <a:rPr lang="en-US" dirty="0"/>
              <a:t>Slide title here (sentence case)</a:t>
            </a:r>
            <a:endParaRPr lang="en-GB" dirty="0"/>
          </a:p>
        </p:txBody>
      </p:sp>
      <p:sp>
        <p:nvSpPr>
          <p:cNvPr id="7" name="Table Placeholder 6"/>
          <p:cNvSpPr>
            <a:spLocks noGrp="1"/>
          </p:cNvSpPr>
          <p:nvPr>
            <p:ph type="tbl" sz="quarter" idx="10" hasCustomPrompt="1"/>
          </p:nvPr>
        </p:nvSpPr>
        <p:spPr>
          <a:xfrm>
            <a:off x="310071" y="1556792"/>
            <a:ext cx="11018440" cy="5099050"/>
          </a:xfrm>
        </p:spPr>
        <p:txBody>
          <a:bodyPr>
            <a:normAutofit/>
          </a:bodyPr>
          <a:lstStyle>
            <a:lvl1pPr>
              <a:defRPr sz="3200"/>
            </a:lvl1pPr>
          </a:lstStyle>
          <a:p>
            <a:r>
              <a:rPr lang="en-GB" dirty="0"/>
              <a:t>Insert table title</a:t>
            </a:r>
          </a:p>
        </p:txBody>
      </p:sp>
      <p:graphicFrame>
        <p:nvGraphicFramePr>
          <p:cNvPr id="8" name="Table 7"/>
          <p:cNvGraphicFramePr>
            <a:graphicFrameLocks noGrp="1"/>
          </p:cNvGraphicFramePr>
          <p:nvPr userDrawn="1"/>
        </p:nvGraphicFramePr>
        <p:xfrm>
          <a:off x="623392" y="2492896"/>
          <a:ext cx="8128000" cy="1483360"/>
        </p:xfrm>
        <a:graphic>
          <a:graphicData uri="http://schemas.openxmlformats.org/drawingml/2006/table">
            <a:tbl>
              <a:tblPr firstRow="1">
                <a:tableStyleId>{5C22544A-7EE6-4342-B048-85BDC9FD1C3A}</a:tableStyleId>
              </a:tblPr>
              <a:tblGrid>
                <a:gridCol w="2032000">
                  <a:extLst>
                    <a:ext uri="{9D8B030D-6E8A-4147-A177-3AD203B41FA5}">
                      <a16:colId xmlns:a16="http://schemas.microsoft.com/office/drawing/2014/main" val="199538263"/>
                    </a:ext>
                  </a:extLst>
                </a:gridCol>
                <a:gridCol w="2032000">
                  <a:extLst>
                    <a:ext uri="{9D8B030D-6E8A-4147-A177-3AD203B41FA5}">
                      <a16:colId xmlns:a16="http://schemas.microsoft.com/office/drawing/2014/main" val="4081254402"/>
                    </a:ext>
                  </a:extLst>
                </a:gridCol>
                <a:gridCol w="2032000">
                  <a:extLst>
                    <a:ext uri="{9D8B030D-6E8A-4147-A177-3AD203B41FA5}">
                      <a16:colId xmlns:a16="http://schemas.microsoft.com/office/drawing/2014/main" val="4201696562"/>
                    </a:ext>
                  </a:extLst>
                </a:gridCol>
                <a:gridCol w="2032000">
                  <a:extLst>
                    <a:ext uri="{9D8B030D-6E8A-4147-A177-3AD203B41FA5}">
                      <a16:colId xmlns:a16="http://schemas.microsoft.com/office/drawing/2014/main" val="4248670247"/>
                    </a:ext>
                  </a:extLst>
                </a:gridCol>
              </a:tblGrid>
              <a:tr h="370840">
                <a:tc>
                  <a:txBody>
                    <a:bodyPr/>
                    <a:lstStyle/>
                    <a:p>
                      <a:endParaRPr lang="en-GB" dirty="0"/>
                    </a:p>
                  </a:txBody>
                  <a:tcPr/>
                </a:tc>
                <a:tc>
                  <a:txBody>
                    <a:bodyPr/>
                    <a:lstStyle/>
                    <a:p>
                      <a:endParaRPr lang="en-GB" dirty="0"/>
                    </a:p>
                  </a:txBody>
                  <a:tcPr/>
                </a:tc>
                <a:tc>
                  <a:txBody>
                    <a:bodyPr/>
                    <a:lstStyle/>
                    <a:p>
                      <a:endParaRPr lang="en-GB" dirty="0"/>
                    </a:p>
                  </a:txBody>
                  <a:tcPr/>
                </a:tc>
                <a:tc>
                  <a:txBody>
                    <a:bodyPr/>
                    <a:lstStyle/>
                    <a:p>
                      <a:endParaRPr lang="en-GB" dirty="0"/>
                    </a:p>
                  </a:txBody>
                  <a:tcPr/>
                </a:tc>
                <a:extLst>
                  <a:ext uri="{0D108BD9-81ED-4DB2-BD59-A6C34878D82A}">
                    <a16:rowId xmlns:a16="http://schemas.microsoft.com/office/drawing/2014/main" val="318505858"/>
                  </a:ext>
                </a:extLst>
              </a:tr>
              <a:tr h="370840">
                <a:tc>
                  <a:txBody>
                    <a:bodyPr/>
                    <a:lstStyle/>
                    <a:p>
                      <a:endParaRPr lang="en-GB" dirty="0"/>
                    </a:p>
                  </a:txBody>
                  <a:tcPr/>
                </a:tc>
                <a:tc>
                  <a:txBody>
                    <a:bodyPr/>
                    <a:lstStyle/>
                    <a:p>
                      <a:endParaRPr lang="en-GB" dirty="0"/>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1586821533"/>
                  </a:ext>
                </a:extLst>
              </a:tr>
              <a:tr h="370840">
                <a:tc>
                  <a:txBody>
                    <a:bodyPr/>
                    <a:lstStyle/>
                    <a:p>
                      <a:endParaRPr lang="en-GB" dirty="0"/>
                    </a:p>
                  </a:txBody>
                  <a:tcPr/>
                </a:tc>
                <a:tc>
                  <a:txBody>
                    <a:bodyPr/>
                    <a:lstStyle/>
                    <a:p>
                      <a:endParaRPr lang="en-GB" dirty="0"/>
                    </a:p>
                  </a:txBody>
                  <a:tcPr/>
                </a:tc>
                <a:tc>
                  <a:txBody>
                    <a:bodyPr/>
                    <a:lstStyle/>
                    <a:p>
                      <a:endParaRPr lang="en-GB" dirty="0"/>
                    </a:p>
                  </a:txBody>
                  <a:tcPr/>
                </a:tc>
                <a:tc>
                  <a:txBody>
                    <a:bodyPr/>
                    <a:lstStyle/>
                    <a:p>
                      <a:endParaRPr lang="en-GB" dirty="0"/>
                    </a:p>
                  </a:txBody>
                  <a:tcPr/>
                </a:tc>
                <a:extLst>
                  <a:ext uri="{0D108BD9-81ED-4DB2-BD59-A6C34878D82A}">
                    <a16:rowId xmlns:a16="http://schemas.microsoft.com/office/drawing/2014/main" val="1825856158"/>
                  </a:ext>
                </a:extLst>
              </a:tr>
              <a:tr h="370840">
                <a:tc>
                  <a:txBody>
                    <a:bodyPr/>
                    <a:lstStyle/>
                    <a:p>
                      <a:endParaRPr lang="en-GB" dirty="0"/>
                    </a:p>
                  </a:txBody>
                  <a:tcPr/>
                </a:tc>
                <a:tc>
                  <a:txBody>
                    <a:bodyPr/>
                    <a:lstStyle/>
                    <a:p>
                      <a:endParaRPr lang="en-GB"/>
                    </a:p>
                  </a:txBody>
                  <a:tcPr/>
                </a:tc>
                <a:tc>
                  <a:txBody>
                    <a:bodyPr/>
                    <a:lstStyle/>
                    <a:p>
                      <a:endParaRPr lang="en-GB"/>
                    </a:p>
                  </a:txBody>
                  <a:tcPr/>
                </a:tc>
                <a:tc>
                  <a:txBody>
                    <a:bodyPr/>
                    <a:lstStyle/>
                    <a:p>
                      <a:endParaRPr lang="en-GB" dirty="0"/>
                    </a:p>
                  </a:txBody>
                  <a:tcPr/>
                </a:tc>
                <a:extLst>
                  <a:ext uri="{0D108BD9-81ED-4DB2-BD59-A6C34878D82A}">
                    <a16:rowId xmlns:a16="http://schemas.microsoft.com/office/drawing/2014/main" val="1502191922"/>
                  </a:ext>
                </a:extLst>
              </a:tr>
            </a:tbl>
          </a:graphicData>
        </a:graphic>
      </p:graphicFrame>
    </p:spTree>
    <p:extLst>
      <p:ext uri="{BB962C8B-B14F-4D97-AF65-F5344CB8AC3E}">
        <p14:creationId xmlns:p14="http://schemas.microsoft.com/office/powerpoint/2010/main" val="23938590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UKDS FINAL">
    <p:spTree>
      <p:nvGrpSpPr>
        <p:cNvPr id="1" name=""/>
        <p:cNvGrpSpPr/>
        <p:nvPr/>
      </p:nvGrpSpPr>
      <p:grpSpPr>
        <a:xfrm>
          <a:off x="0" y="0"/>
          <a:ext cx="0" cy="0"/>
          <a:chOff x="0" y="0"/>
          <a:chExt cx="0" cy="0"/>
        </a:xfrm>
      </p:grpSpPr>
      <p:sp>
        <p:nvSpPr>
          <p:cNvPr id="9" name="Content Placeholder 8"/>
          <p:cNvSpPr>
            <a:spLocks noGrp="1"/>
          </p:cNvSpPr>
          <p:nvPr>
            <p:ph sz="quarter" idx="14" hasCustomPrompt="1"/>
          </p:nvPr>
        </p:nvSpPr>
        <p:spPr>
          <a:xfrm>
            <a:off x="623394" y="2420888"/>
            <a:ext cx="6720417" cy="576064"/>
          </a:xfrm>
        </p:spPr>
        <p:txBody>
          <a:bodyPr>
            <a:noAutofit/>
          </a:bodyPr>
          <a:lstStyle>
            <a:lvl1pPr marL="0" indent="0">
              <a:buNone/>
              <a:defRPr sz="3200" baseline="0">
                <a:solidFill>
                  <a:schemeClr val="tx1"/>
                </a:solidFill>
                <a:latin typeface="Arial" panose="020B0604020202020204" pitchFamily="34" charset="0"/>
              </a:defRPr>
            </a:lvl1pPr>
          </a:lstStyle>
          <a:p>
            <a:pPr lvl="0"/>
            <a:r>
              <a:rPr lang="en-GB" dirty="0"/>
              <a:t>Contact details:</a:t>
            </a:r>
          </a:p>
        </p:txBody>
      </p:sp>
      <p:sp>
        <p:nvSpPr>
          <p:cNvPr id="11" name="Content Placeholder 10"/>
          <p:cNvSpPr>
            <a:spLocks noGrp="1"/>
          </p:cNvSpPr>
          <p:nvPr>
            <p:ph sz="quarter" idx="15" hasCustomPrompt="1"/>
          </p:nvPr>
        </p:nvSpPr>
        <p:spPr>
          <a:xfrm>
            <a:off x="624417" y="3213103"/>
            <a:ext cx="6720416" cy="576263"/>
          </a:xfrm>
        </p:spPr>
        <p:txBody>
          <a:bodyPr>
            <a:noAutofit/>
          </a:bodyPr>
          <a:lstStyle>
            <a:lvl1pPr marL="0" indent="0">
              <a:buNone/>
              <a:defRPr sz="3200" baseline="0">
                <a:latin typeface="Arial" panose="020B0604020202020204" pitchFamily="34" charset="0"/>
              </a:defRPr>
            </a:lvl1pPr>
          </a:lstStyle>
          <a:p>
            <a:pPr lvl="0"/>
            <a:r>
              <a:rPr lang="en-GB" dirty="0"/>
              <a:t>Name</a:t>
            </a:r>
          </a:p>
        </p:txBody>
      </p:sp>
      <p:sp>
        <p:nvSpPr>
          <p:cNvPr id="4" name="Content Placeholder 3"/>
          <p:cNvSpPr>
            <a:spLocks noGrp="1"/>
          </p:cNvSpPr>
          <p:nvPr>
            <p:ph sz="quarter" idx="16" hasCustomPrompt="1"/>
          </p:nvPr>
        </p:nvSpPr>
        <p:spPr>
          <a:xfrm>
            <a:off x="624417" y="4076703"/>
            <a:ext cx="6720416" cy="720725"/>
          </a:xfrm>
        </p:spPr>
        <p:txBody>
          <a:bodyPr>
            <a:normAutofit/>
          </a:bodyPr>
          <a:lstStyle>
            <a:lvl1pPr marL="0" indent="0">
              <a:buFontTx/>
              <a:buNone/>
              <a:defRPr sz="3200"/>
            </a:lvl1pPr>
          </a:lstStyle>
          <a:p>
            <a:pPr lvl="0"/>
            <a:r>
              <a:rPr lang="en-GB" dirty="0"/>
              <a:t>Email</a:t>
            </a:r>
          </a:p>
        </p:txBody>
      </p:sp>
      <p:sp>
        <p:nvSpPr>
          <p:cNvPr id="3" name="TextBox 2"/>
          <p:cNvSpPr txBox="1"/>
          <p:nvPr userDrawn="1"/>
        </p:nvSpPr>
        <p:spPr>
          <a:xfrm>
            <a:off x="335360" y="505782"/>
            <a:ext cx="7891453" cy="784830"/>
          </a:xfrm>
          <a:prstGeom prst="rect">
            <a:avLst/>
          </a:prstGeom>
          <a:noFill/>
        </p:spPr>
        <p:txBody>
          <a:bodyPr wrap="square" rtlCol="0">
            <a:spAutoFit/>
          </a:bodyPr>
          <a:lstStyle/>
          <a:p>
            <a:r>
              <a:rPr lang="en-GB" sz="4500" dirty="0">
                <a:latin typeface="Arial" panose="020B0604020202020204" pitchFamily="34" charset="0"/>
              </a:rPr>
              <a:t>Questions</a:t>
            </a:r>
          </a:p>
        </p:txBody>
      </p:sp>
      <p:pic>
        <p:nvPicPr>
          <p:cNvPr id="7" name="Picture 6" descr="UK Data Service logo" title="UK Data Service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9768408" y="6125671"/>
            <a:ext cx="1872208" cy="445533"/>
          </a:xfrm>
          <a:prstGeom prst="rect">
            <a:avLst/>
          </a:prstGeom>
          <a:noFill/>
        </p:spPr>
      </p:pic>
    </p:spTree>
    <p:extLst>
      <p:ext uri="{BB962C8B-B14F-4D97-AF65-F5344CB8AC3E}">
        <p14:creationId xmlns:p14="http://schemas.microsoft.com/office/powerpoint/2010/main" val="4043618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177555"/>
            <a:ext cx="11360800" cy="1179413"/>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hasCustomPrompt="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sz="3733">
                <a:solidFill>
                  <a:schemeClr val="tx1"/>
                </a:solidFill>
              </a:defRPr>
            </a:lvl1pPr>
            <a:lvl2pPr marL="1219170" lvl="1" indent="-423323">
              <a:spcBef>
                <a:spcPts val="2133"/>
              </a:spcBef>
              <a:spcAft>
                <a:spcPts val="0"/>
              </a:spcAft>
              <a:buSzPts val="1400"/>
              <a:buChar char="○"/>
              <a:defRPr sz="3200">
                <a:solidFill>
                  <a:schemeClr val="tx1"/>
                </a:solidFill>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r>
              <a:rPr lang="en-GB"/>
              <a:t>Test</a:t>
            </a:r>
          </a:p>
          <a:p>
            <a:pPr lvl="1"/>
            <a:r>
              <a:rPr lang="en-GB"/>
              <a:t>test</a:t>
            </a: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772492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UKDS FINAL">
    <p:spTree>
      <p:nvGrpSpPr>
        <p:cNvPr id="1" name=""/>
        <p:cNvGrpSpPr/>
        <p:nvPr/>
      </p:nvGrpSpPr>
      <p:grpSpPr>
        <a:xfrm>
          <a:off x="0" y="0"/>
          <a:ext cx="0" cy="0"/>
          <a:chOff x="0" y="0"/>
          <a:chExt cx="0" cy="0"/>
        </a:xfrm>
      </p:grpSpPr>
      <p:sp>
        <p:nvSpPr>
          <p:cNvPr id="9" name="Content Placeholder 8"/>
          <p:cNvSpPr>
            <a:spLocks noGrp="1"/>
          </p:cNvSpPr>
          <p:nvPr>
            <p:ph sz="quarter" idx="14" hasCustomPrompt="1"/>
          </p:nvPr>
        </p:nvSpPr>
        <p:spPr>
          <a:xfrm>
            <a:off x="623396" y="2420888"/>
            <a:ext cx="6720417" cy="576064"/>
          </a:xfrm>
        </p:spPr>
        <p:txBody>
          <a:bodyPr>
            <a:noAutofit/>
          </a:bodyPr>
          <a:lstStyle>
            <a:lvl1pPr marL="0" indent="0">
              <a:buNone/>
              <a:defRPr sz="3200" baseline="0">
                <a:solidFill>
                  <a:schemeClr val="tx1"/>
                </a:solidFill>
                <a:latin typeface="Arial" panose="020B0604020202020204" pitchFamily="34" charset="0"/>
              </a:defRPr>
            </a:lvl1pPr>
          </a:lstStyle>
          <a:p>
            <a:pPr lvl="0"/>
            <a:r>
              <a:rPr lang="en-GB"/>
              <a:t>Contact details:</a:t>
            </a:r>
          </a:p>
        </p:txBody>
      </p:sp>
      <p:sp>
        <p:nvSpPr>
          <p:cNvPr id="11" name="Content Placeholder 10"/>
          <p:cNvSpPr>
            <a:spLocks noGrp="1"/>
          </p:cNvSpPr>
          <p:nvPr>
            <p:ph sz="quarter" idx="15" hasCustomPrompt="1"/>
          </p:nvPr>
        </p:nvSpPr>
        <p:spPr>
          <a:xfrm>
            <a:off x="624417" y="3213104"/>
            <a:ext cx="6720416" cy="576263"/>
          </a:xfrm>
        </p:spPr>
        <p:txBody>
          <a:bodyPr>
            <a:noAutofit/>
          </a:bodyPr>
          <a:lstStyle>
            <a:lvl1pPr marL="0" indent="0">
              <a:buNone/>
              <a:defRPr sz="3200" baseline="0">
                <a:latin typeface="Arial" panose="020B0604020202020204" pitchFamily="34" charset="0"/>
              </a:defRPr>
            </a:lvl1pPr>
          </a:lstStyle>
          <a:p>
            <a:pPr lvl="0"/>
            <a:r>
              <a:rPr lang="en-GB"/>
              <a:t>Name</a:t>
            </a:r>
          </a:p>
        </p:txBody>
      </p:sp>
      <p:sp>
        <p:nvSpPr>
          <p:cNvPr id="4" name="Content Placeholder 3"/>
          <p:cNvSpPr>
            <a:spLocks noGrp="1"/>
          </p:cNvSpPr>
          <p:nvPr>
            <p:ph sz="quarter" idx="16" hasCustomPrompt="1"/>
          </p:nvPr>
        </p:nvSpPr>
        <p:spPr>
          <a:xfrm>
            <a:off x="624417" y="4076704"/>
            <a:ext cx="6720416" cy="720725"/>
          </a:xfrm>
        </p:spPr>
        <p:txBody>
          <a:bodyPr>
            <a:normAutofit/>
          </a:bodyPr>
          <a:lstStyle>
            <a:lvl1pPr marL="0" indent="0">
              <a:buFontTx/>
              <a:buNone/>
              <a:defRPr sz="3200"/>
            </a:lvl1pPr>
          </a:lstStyle>
          <a:p>
            <a:pPr lvl="0"/>
            <a:r>
              <a:rPr lang="en-GB"/>
              <a:t>Email</a:t>
            </a:r>
          </a:p>
        </p:txBody>
      </p:sp>
      <p:pic>
        <p:nvPicPr>
          <p:cNvPr id="7" name="Picture 6" descr="UK Data Service logo" title="UK Data Service logo"/>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9768408" y="6125672"/>
            <a:ext cx="1872208" cy="445533"/>
          </a:xfrm>
          <a:prstGeom prst="rect">
            <a:avLst/>
          </a:prstGeom>
          <a:noFill/>
        </p:spPr>
      </p:pic>
      <p:sp>
        <p:nvSpPr>
          <p:cNvPr id="8" name="Google Shape;6;p1">
            <a:extLst>
              <a:ext uri="{FF2B5EF4-FFF2-40B4-BE49-F238E27FC236}">
                <a16:creationId xmlns:a16="http://schemas.microsoft.com/office/drawing/2014/main" id="{D21881F6-AF7D-4E98-97FD-F313AD22E7DD}"/>
              </a:ext>
            </a:extLst>
          </p:cNvPr>
          <p:cNvSpPr txBox="1">
            <a:spLocks noGrp="1"/>
          </p:cNvSpPr>
          <p:nvPr>
            <p:ph type="title" hasCustomPrompt="1"/>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3733">
                <a:solidFill>
                  <a:schemeClr val="dk1"/>
                </a:solidFill>
              </a:defRPr>
            </a:lvl1pPr>
            <a:lvl2pPr lvl="1">
              <a:spcBef>
                <a:spcPts val="0"/>
              </a:spcBef>
              <a:spcAft>
                <a:spcPts val="0"/>
              </a:spcAft>
              <a:buClr>
                <a:schemeClr val="dk1"/>
              </a:buClr>
              <a:buSzPts val="2800"/>
              <a:buNone/>
              <a:defRPr sz="3733">
                <a:solidFill>
                  <a:schemeClr val="dk1"/>
                </a:solidFill>
              </a:defRPr>
            </a:lvl2pPr>
            <a:lvl3pPr lvl="2">
              <a:spcBef>
                <a:spcPts val="0"/>
              </a:spcBef>
              <a:spcAft>
                <a:spcPts val="0"/>
              </a:spcAft>
              <a:buClr>
                <a:schemeClr val="dk1"/>
              </a:buClr>
              <a:buSzPts val="2800"/>
              <a:buNone/>
              <a:defRPr sz="3733">
                <a:solidFill>
                  <a:schemeClr val="dk1"/>
                </a:solidFill>
              </a:defRPr>
            </a:lvl3pPr>
            <a:lvl4pPr lvl="3">
              <a:spcBef>
                <a:spcPts val="0"/>
              </a:spcBef>
              <a:spcAft>
                <a:spcPts val="0"/>
              </a:spcAft>
              <a:buClr>
                <a:schemeClr val="dk1"/>
              </a:buClr>
              <a:buSzPts val="2800"/>
              <a:buNone/>
              <a:defRPr sz="3733">
                <a:solidFill>
                  <a:schemeClr val="dk1"/>
                </a:solidFill>
              </a:defRPr>
            </a:lvl4pPr>
            <a:lvl5pPr lvl="4">
              <a:spcBef>
                <a:spcPts val="0"/>
              </a:spcBef>
              <a:spcAft>
                <a:spcPts val="0"/>
              </a:spcAft>
              <a:buClr>
                <a:schemeClr val="dk1"/>
              </a:buClr>
              <a:buSzPts val="2800"/>
              <a:buNone/>
              <a:defRPr sz="3733">
                <a:solidFill>
                  <a:schemeClr val="dk1"/>
                </a:solidFill>
              </a:defRPr>
            </a:lvl5pPr>
            <a:lvl6pPr lvl="5">
              <a:spcBef>
                <a:spcPts val="0"/>
              </a:spcBef>
              <a:spcAft>
                <a:spcPts val="0"/>
              </a:spcAft>
              <a:buClr>
                <a:schemeClr val="dk1"/>
              </a:buClr>
              <a:buSzPts val="2800"/>
              <a:buNone/>
              <a:defRPr sz="3733">
                <a:solidFill>
                  <a:schemeClr val="dk1"/>
                </a:solidFill>
              </a:defRPr>
            </a:lvl6pPr>
            <a:lvl7pPr lvl="6">
              <a:spcBef>
                <a:spcPts val="0"/>
              </a:spcBef>
              <a:spcAft>
                <a:spcPts val="0"/>
              </a:spcAft>
              <a:buClr>
                <a:schemeClr val="dk1"/>
              </a:buClr>
              <a:buSzPts val="2800"/>
              <a:buNone/>
              <a:defRPr sz="3733">
                <a:solidFill>
                  <a:schemeClr val="dk1"/>
                </a:solidFill>
              </a:defRPr>
            </a:lvl7pPr>
            <a:lvl8pPr lvl="7">
              <a:spcBef>
                <a:spcPts val="0"/>
              </a:spcBef>
              <a:spcAft>
                <a:spcPts val="0"/>
              </a:spcAft>
              <a:buClr>
                <a:schemeClr val="dk1"/>
              </a:buClr>
              <a:buSzPts val="2800"/>
              <a:buNone/>
              <a:defRPr sz="3733">
                <a:solidFill>
                  <a:schemeClr val="dk1"/>
                </a:solidFill>
              </a:defRPr>
            </a:lvl8pPr>
            <a:lvl9pPr lvl="8">
              <a:spcBef>
                <a:spcPts val="0"/>
              </a:spcBef>
              <a:spcAft>
                <a:spcPts val="0"/>
              </a:spcAft>
              <a:buClr>
                <a:schemeClr val="dk1"/>
              </a:buClr>
              <a:buSzPts val="2800"/>
              <a:buNone/>
              <a:defRPr sz="3733">
                <a:solidFill>
                  <a:schemeClr val="dk1"/>
                </a:solidFill>
              </a:defRPr>
            </a:lvl9pPr>
          </a:lstStyle>
          <a:p>
            <a:r>
              <a:rPr lang="en-GB"/>
              <a:t>Questions</a:t>
            </a:r>
            <a:endParaRPr/>
          </a:p>
        </p:txBody>
      </p:sp>
    </p:spTree>
    <p:extLst>
      <p:ext uri="{BB962C8B-B14F-4D97-AF65-F5344CB8AC3E}">
        <p14:creationId xmlns:p14="http://schemas.microsoft.com/office/powerpoint/2010/main" val="196678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Cover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15FFB9A-F3F6-8946-9ABA-98B8C06C07F5}"/>
              </a:ext>
            </a:extLst>
          </p:cNvPr>
          <p:cNvSpPr>
            <a:spLocks noGrp="1"/>
          </p:cNvSpPr>
          <p:nvPr>
            <p:ph type="title" hasCustomPrompt="1"/>
          </p:nvPr>
        </p:nvSpPr>
        <p:spPr>
          <a:xfrm>
            <a:off x="831851" y="1209040"/>
            <a:ext cx="5264150" cy="2578867"/>
          </a:xfrm>
        </p:spPr>
        <p:txBody>
          <a:bodyPr anchor="b">
            <a:normAutofit/>
          </a:bodyPr>
          <a:lstStyle>
            <a:lvl1pPr>
              <a:defRPr sz="4400">
                <a:solidFill>
                  <a:schemeClr val="tx1"/>
                </a:solidFill>
              </a:defRPr>
            </a:lvl1pPr>
          </a:lstStyle>
          <a:p>
            <a:r>
              <a:rPr lang="en-GB" dirty="0"/>
              <a:t>Click to edit Master title style w/ image</a:t>
            </a:r>
            <a:endParaRPr lang="en-US" dirty="0"/>
          </a:p>
        </p:txBody>
      </p:sp>
      <p:sp>
        <p:nvSpPr>
          <p:cNvPr id="8" name="Text Placeholder 2">
            <a:extLst>
              <a:ext uri="{FF2B5EF4-FFF2-40B4-BE49-F238E27FC236}">
                <a16:creationId xmlns:a16="http://schemas.microsoft.com/office/drawing/2014/main" id="{5333B02D-6238-4843-B9D5-1E272AAC556A}"/>
              </a:ext>
            </a:extLst>
          </p:cNvPr>
          <p:cNvSpPr>
            <a:spLocks noGrp="1"/>
          </p:cNvSpPr>
          <p:nvPr>
            <p:ph type="body" idx="1"/>
          </p:nvPr>
        </p:nvSpPr>
        <p:spPr>
          <a:xfrm>
            <a:off x="831851" y="3814895"/>
            <a:ext cx="526415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14" name="Logo" descr="UK Data Service logo">
            <a:extLst>
              <a:ext uri="{FF2B5EF4-FFF2-40B4-BE49-F238E27FC236}">
                <a16:creationId xmlns:a16="http://schemas.microsoft.com/office/drawing/2014/main" id="{76C60B7B-315C-B548-A043-C196F7D38CB3}"/>
              </a:ext>
            </a:extLst>
          </p:cNvPr>
          <p:cNvPicPr>
            <a:picLocks noChangeAspect="1"/>
          </p:cNvPicPr>
          <p:nvPr userDrawn="1"/>
        </p:nvPicPr>
        <p:blipFill>
          <a:blip r:embed="rId2"/>
          <a:stretch>
            <a:fillRect/>
          </a:stretch>
        </p:blipFill>
        <p:spPr>
          <a:xfrm>
            <a:off x="599440" y="182880"/>
            <a:ext cx="3101521" cy="1059831"/>
          </a:xfrm>
          <a:prstGeom prst="rect">
            <a:avLst/>
          </a:prstGeom>
        </p:spPr>
      </p:pic>
      <p:sp>
        <p:nvSpPr>
          <p:cNvPr id="13" name="Picture Placeholder 2" descr="[Image description to go here]">
            <a:extLst>
              <a:ext uri="{FF2B5EF4-FFF2-40B4-BE49-F238E27FC236}">
                <a16:creationId xmlns:a16="http://schemas.microsoft.com/office/drawing/2014/main" id="{3C9C5F8A-2236-FE4B-91BF-E087092BF608}"/>
              </a:ext>
            </a:extLst>
          </p:cNvPr>
          <p:cNvSpPr>
            <a:spLocks noGrp="1"/>
          </p:cNvSpPr>
          <p:nvPr>
            <p:ph type="pic" idx="13" hasCustomPrompt="1"/>
          </p:nvPr>
        </p:nvSpPr>
        <p:spPr>
          <a:xfrm>
            <a:off x="8077200" y="1"/>
            <a:ext cx="4114800" cy="6857999"/>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image for generic/service content or </a:t>
            </a:r>
            <a:r>
              <a:rPr lang="en-US" dirty="0" err="1"/>
              <a:t>colour</a:t>
            </a:r>
            <a:r>
              <a:rPr lang="en-US" dirty="0"/>
              <a:t> image for ‘impact’ content.</a:t>
            </a:r>
          </a:p>
        </p:txBody>
      </p:sp>
      <p:sp>
        <p:nvSpPr>
          <p:cNvPr id="12" name="Picture Placeholder 2">
            <a:extLst>
              <a:ext uri="{FF2B5EF4-FFF2-40B4-BE49-F238E27FC236}">
                <a16:creationId xmlns:a16="http://schemas.microsoft.com/office/drawing/2014/main" id="{F2791F5A-39D3-DC4F-AA9D-8EF80ABB167C}"/>
              </a:ext>
              <a:ext uri="{C183D7F6-B498-43B3-948B-1728B52AA6E4}">
                <adec:decorative xmlns:adec="http://schemas.microsoft.com/office/drawing/2017/decorative" val="1"/>
              </a:ext>
            </a:extLst>
          </p:cNvPr>
          <p:cNvSpPr>
            <a:spLocks noGrp="1"/>
          </p:cNvSpPr>
          <p:nvPr>
            <p:ph type="pic" idx="14" hasCustomPrompt="1"/>
          </p:nvPr>
        </p:nvSpPr>
        <p:spPr>
          <a:xfrm>
            <a:off x="6213474" y="2388526"/>
            <a:ext cx="3727451" cy="285273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Place hex graphic here to overlay black and white image.</a:t>
            </a:r>
          </a:p>
        </p:txBody>
      </p:sp>
      <p:pic>
        <p:nvPicPr>
          <p:cNvPr id="10" name="Picture 9" descr="UKRI Economic and Social Research Council logo">
            <a:extLst>
              <a:ext uri="{FF2B5EF4-FFF2-40B4-BE49-F238E27FC236}">
                <a16:creationId xmlns:a16="http://schemas.microsoft.com/office/drawing/2014/main" id="{B406835A-EC17-A04A-BE37-2B9F3923BD3C}"/>
              </a:ext>
            </a:extLst>
          </p:cNvPr>
          <p:cNvPicPr>
            <a:picLocks noChangeAspect="1"/>
          </p:cNvPicPr>
          <p:nvPr userDrawn="1"/>
        </p:nvPicPr>
        <p:blipFill>
          <a:blip r:embed="rId3"/>
          <a:stretch>
            <a:fillRect/>
          </a:stretch>
        </p:blipFill>
        <p:spPr>
          <a:xfrm>
            <a:off x="831851" y="5527040"/>
            <a:ext cx="2210353" cy="560520"/>
          </a:xfrm>
          <a:prstGeom prst="rect">
            <a:avLst/>
          </a:prstGeom>
        </p:spPr>
      </p:pic>
      <p:sp>
        <p:nvSpPr>
          <p:cNvPr id="4" name="Date Placeholder 3">
            <a:extLst>
              <a:ext uri="{FF2B5EF4-FFF2-40B4-BE49-F238E27FC236}">
                <a16:creationId xmlns:a16="http://schemas.microsoft.com/office/drawing/2014/main" id="{7EDFE899-5F81-544E-A915-E6320293E09D}"/>
              </a:ext>
            </a:extLst>
          </p:cNvPr>
          <p:cNvSpPr>
            <a:spLocks noGrp="1"/>
          </p:cNvSpPr>
          <p:nvPr>
            <p:ph type="dt" sz="half" idx="10"/>
          </p:nvPr>
        </p:nvSpPr>
        <p:spPr/>
        <p:txBody>
          <a:bodyPr/>
          <a:lstStyle/>
          <a:p>
            <a:fld id="{7AB3EE13-5FCB-9C42-A93B-39A2047ADC20}" type="datetime1">
              <a:rPr lang="en-GB" smtClean="0"/>
              <a:t>07/02/2023</a:t>
            </a:fld>
            <a:endParaRPr lang="en-US" dirty="0"/>
          </a:p>
        </p:txBody>
      </p:sp>
      <p:sp>
        <p:nvSpPr>
          <p:cNvPr id="5" name="Footer Placeholder 4">
            <a:extLst>
              <a:ext uri="{FF2B5EF4-FFF2-40B4-BE49-F238E27FC236}">
                <a16:creationId xmlns:a16="http://schemas.microsoft.com/office/drawing/2014/main" id="{2FB821E7-45D7-F74F-B564-964148DA00E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9A7D14-C32E-2C42-98CD-EAC78D9BD1FA}"/>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740537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Single text block (Colour Hex)">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B4B117-0BB7-B947-BBCE-4B75B6FF2C13}"/>
              </a:ext>
            </a:extLst>
          </p:cNvPr>
          <p:cNvSpPr>
            <a:spLocks noGrp="1"/>
          </p:cNvSpPr>
          <p:nvPr>
            <p:ph type="title"/>
          </p:nvPr>
        </p:nvSpPr>
        <p:spPr>
          <a:xfrm>
            <a:off x="838200" y="538123"/>
            <a:ext cx="9977271" cy="548819"/>
          </a:xfrm>
        </p:spPr>
        <p:txBody>
          <a:bodyPr>
            <a:noAutofit/>
          </a:bodyPr>
          <a:lstStyle>
            <a:lvl1pPr>
              <a:defRPr sz="3600"/>
            </a:lvl1pPr>
          </a:lstStyle>
          <a:p>
            <a:r>
              <a:rPr lang="en-US"/>
              <a:t>Click to edit Master title style</a:t>
            </a:r>
            <a:endParaRPr lang="en-US" dirty="0"/>
          </a:p>
        </p:txBody>
      </p:sp>
      <p:sp>
        <p:nvSpPr>
          <p:cNvPr id="10" name="Text Placeholder 9"/>
          <p:cNvSpPr>
            <a:spLocks noGrp="1"/>
          </p:cNvSpPr>
          <p:nvPr>
            <p:ph type="body" sz="quarter" idx="13"/>
          </p:nvPr>
        </p:nvSpPr>
        <p:spPr>
          <a:xfrm>
            <a:off x="838200" y="1548713"/>
            <a:ext cx="8843682" cy="40654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07/02/2023</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pic>
        <p:nvPicPr>
          <p:cNvPr id="11" name="Picture 10" descr="&quot; &quot;">
            <a:extLst>
              <a:ext uri="{FF2B5EF4-FFF2-40B4-BE49-F238E27FC236}">
                <a16:creationId xmlns:a16="http://schemas.microsoft.com/office/drawing/2014/main" id="{96E4B558-0EB5-6F40-AF8C-7DF31DEF437A}"/>
              </a:ext>
            </a:extLst>
          </p:cNvPr>
          <p:cNvPicPr>
            <a:picLocks noChangeAspect="1"/>
          </p:cNvPicPr>
          <p:nvPr userDrawn="1"/>
        </p:nvPicPr>
        <p:blipFill>
          <a:blip r:embed="rId2"/>
          <a:stretch>
            <a:fillRect/>
          </a:stretch>
        </p:blipFill>
        <p:spPr>
          <a:xfrm>
            <a:off x="7112000" y="1223011"/>
            <a:ext cx="5080000" cy="6350000"/>
          </a:xfrm>
          <a:prstGeom prst="rect">
            <a:avLst/>
          </a:prstGeom>
        </p:spPr>
      </p:pic>
    </p:spTree>
    <p:extLst>
      <p:ext uri="{BB962C8B-B14F-4D97-AF65-F5344CB8AC3E}">
        <p14:creationId xmlns:p14="http://schemas.microsoft.com/office/powerpoint/2010/main" val="1756156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Two Content">
    <p:spTree>
      <p:nvGrpSpPr>
        <p:cNvPr id="1" name=""/>
        <p:cNvGrpSpPr/>
        <p:nvPr/>
      </p:nvGrpSpPr>
      <p:grpSpPr>
        <a:xfrm>
          <a:off x="0" y="0"/>
          <a:ext cx="0" cy="0"/>
          <a:chOff x="0" y="0"/>
          <a:chExt cx="0" cy="0"/>
        </a:xfrm>
      </p:grpSpPr>
      <p:pic>
        <p:nvPicPr>
          <p:cNvPr id="13" name="Picture 12" descr="&quot; &quot;">
            <a:extLst>
              <a:ext uri="{FF2B5EF4-FFF2-40B4-BE49-F238E27FC236}">
                <a16:creationId xmlns:a16="http://schemas.microsoft.com/office/drawing/2014/main" id="{130685FF-8861-7240-BA53-FA31C6C9C27B}"/>
              </a:ext>
            </a:extLst>
          </p:cNvPr>
          <p:cNvPicPr>
            <a:picLocks noChangeAspect="1"/>
          </p:cNvPicPr>
          <p:nvPr userDrawn="1"/>
        </p:nvPicPr>
        <p:blipFill>
          <a:blip r:embed="rId2"/>
          <a:stretch>
            <a:fillRect/>
          </a:stretch>
        </p:blipFill>
        <p:spPr>
          <a:xfrm>
            <a:off x="8610600" y="3099873"/>
            <a:ext cx="3594462" cy="3594462"/>
          </a:xfrm>
          <a:prstGeom prst="rect">
            <a:avLst/>
          </a:prstGeom>
        </p:spPr>
      </p:pic>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BC2AF70C-7487-5D49-97F3-B37681DB2E7A}" type="datetime1">
              <a:rPr lang="en-GB" smtClean="0"/>
              <a:t>07/02/2023</a:t>
            </a:fld>
            <a:endParaRPr lang="en-US" dirty="0"/>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dirty="0"/>
          </a:p>
        </p:txBody>
      </p:sp>
      <p:sp>
        <p:nvSpPr>
          <p:cNvPr id="10" name="Title 1">
            <a:extLst>
              <a:ext uri="{FF2B5EF4-FFF2-40B4-BE49-F238E27FC236}">
                <a16:creationId xmlns:a16="http://schemas.microsoft.com/office/drawing/2014/main" id="{0CBA2EDF-5ADA-2A43-803A-5C04DEC2ACCE}"/>
              </a:ext>
            </a:extLst>
          </p:cNvPr>
          <p:cNvSpPr>
            <a:spLocks noGrp="1"/>
          </p:cNvSpPr>
          <p:nvPr>
            <p:ph type="title"/>
          </p:nvPr>
        </p:nvSpPr>
        <p:spPr>
          <a:xfrm>
            <a:off x="838200" y="365125"/>
            <a:ext cx="9977271" cy="548819"/>
          </a:xfrm>
        </p:spPr>
        <p:txBody>
          <a:bodyPr>
            <a:noAutofit/>
          </a:bodyPr>
          <a:lstStyle>
            <a:lvl1pPr>
              <a:defRPr sz="4500"/>
            </a:lvl1pPr>
          </a:lstStyle>
          <a:p>
            <a:r>
              <a:rPr lang="en-US"/>
              <a:t>Click to edit Master title style</a:t>
            </a:r>
            <a:endParaRPr lang="en-US" dirty="0"/>
          </a:p>
        </p:txBody>
      </p:sp>
    </p:spTree>
    <p:extLst>
      <p:ext uri="{BB962C8B-B14F-4D97-AF65-F5344CB8AC3E}">
        <p14:creationId xmlns:p14="http://schemas.microsoft.com/office/powerpoint/2010/main" val="28003856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GB" dirty="0"/>
          </a:p>
        </p:txBody>
      </p:sp>
      <p:sp>
        <p:nvSpPr>
          <p:cNvPr id="3" name="Text Placeholder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p:txBody>
      </p:sp>
      <p:sp>
        <p:nvSpPr>
          <p:cNvPr id="6" name="Slide Number Placeholder 5"/>
          <p:cNvSpPr>
            <a:spLocks noGrp="1"/>
          </p:cNvSpPr>
          <p:nvPr>
            <p:ph type="sldNum" sz="quarter" idx="4"/>
          </p:nvPr>
        </p:nvSpPr>
        <p:spPr>
          <a:xfrm>
            <a:off x="8737600" y="6309321"/>
            <a:ext cx="2844800" cy="365125"/>
          </a:xfrm>
          <a:prstGeom prst="rect">
            <a:avLst/>
          </a:prstGeom>
        </p:spPr>
        <p:txBody>
          <a:bodyPr vert="horz" lIns="91440" tIns="45720" rIns="91440" bIns="45720" rtlCol="0" anchor="ctr"/>
          <a:lstStyle>
            <a:lvl1pPr algn="r">
              <a:defRPr sz="900">
                <a:solidFill>
                  <a:schemeClr val="tx1">
                    <a:tint val="75000"/>
                  </a:schemeClr>
                </a:solidFill>
                <a:latin typeface="Arial" panose="020B0604020202020204" pitchFamily="34" charset="0"/>
              </a:defRPr>
            </a:lvl1pPr>
          </a:lstStyle>
          <a:p>
            <a:fld id="{95EB53F1-2B6B-4145-8690-A00B65B2E438}" type="slidenum">
              <a:rPr lang="en-GB" smtClean="0"/>
              <a:pPr/>
              <a:t>‹#›</a:t>
            </a:fld>
            <a:endParaRPr lang="en-GB" dirty="0"/>
          </a:p>
        </p:txBody>
      </p:sp>
    </p:spTree>
    <p:extLst>
      <p:ext uri="{BB962C8B-B14F-4D97-AF65-F5344CB8AC3E}">
        <p14:creationId xmlns:p14="http://schemas.microsoft.com/office/powerpoint/2010/main" val="282512926"/>
      </p:ext>
    </p:extLst>
  </p:cSld>
  <p:clrMap bg1="lt1" tx1="dk1" bg2="lt2" tx2="dk2" accent1="accent1" accent2="accent2" accent3="accent3" accent4="accent4" accent5="accent5" accent6="accent6" hlink="hlink" folHlink="folHlink"/>
  <p:sldLayoutIdLst>
    <p:sldLayoutId id="2147483672" r:id="rId1"/>
    <p:sldLayoutId id="2147483650" r:id="rId2"/>
    <p:sldLayoutId id="2147483675" r:id="rId3"/>
    <p:sldLayoutId id="2147483673" r:id="rId4"/>
    <p:sldLayoutId id="2147483676" r:id="rId5"/>
    <p:sldLayoutId id="2147483678" r:id="rId6"/>
    <p:sldLayoutId id="2147483679" r:id="rId7"/>
    <p:sldLayoutId id="2147483680" r:id="rId8"/>
    <p:sldLayoutId id="2147483681" r:id="rId9"/>
    <p:sldLayoutId id="2147483682" r:id="rId10"/>
    <p:sldLayoutId id="2147483683" r:id="rId11"/>
    <p:sldLayoutId id="2147483684" r:id="rId12"/>
  </p:sldLayoutIdLst>
  <p:txStyles>
    <p:titleStyle>
      <a:lvl1pPr algn="ctr" defTabSz="685800" rtl="0" eaLnBrk="1" latinLnBrk="0" hangingPunct="1">
        <a:spcBef>
          <a:spcPct val="0"/>
        </a:spcBef>
        <a:buNone/>
        <a:defRPr sz="4500" kern="1200">
          <a:solidFill>
            <a:schemeClr val="tx1"/>
          </a:solidFill>
          <a:latin typeface="Arial" panose="020B0604020202020204" pitchFamily="34" charset="0"/>
          <a:ea typeface="+mj-ea"/>
          <a:cs typeface="+mj-cs"/>
        </a:defRPr>
      </a:lvl1pPr>
    </p:titleStyle>
    <p:bodyStyle>
      <a:lvl1pPr marL="257175" indent="-257175" algn="l" defTabSz="685800" rtl="0" eaLnBrk="1" latinLnBrk="0" hangingPunct="1">
        <a:spcBef>
          <a:spcPct val="20000"/>
        </a:spcBef>
        <a:buFont typeface="Arial" pitchFamily="34" charset="0"/>
        <a:buChar char="•"/>
        <a:defRPr sz="3800" kern="1200">
          <a:solidFill>
            <a:schemeClr val="tx1"/>
          </a:solidFill>
          <a:latin typeface="Arial" panose="020B0604020202020204" pitchFamily="34" charset="0"/>
          <a:ea typeface="+mn-ea"/>
          <a:cs typeface="+mn-cs"/>
        </a:defRPr>
      </a:lvl1pPr>
      <a:lvl2pPr marL="557213" indent="-214313" algn="l" defTabSz="685800" rtl="0" eaLnBrk="1" latinLnBrk="0" hangingPunct="1">
        <a:spcBef>
          <a:spcPct val="20000"/>
        </a:spcBef>
        <a:buFont typeface="Arial" pitchFamily="34" charset="0"/>
        <a:buChar char="–"/>
        <a:defRPr sz="3600" kern="1200">
          <a:solidFill>
            <a:schemeClr val="tx1"/>
          </a:solidFill>
          <a:latin typeface="Arial" panose="020B0604020202020204" pitchFamily="34" charset="0"/>
          <a:ea typeface="+mn-ea"/>
          <a:cs typeface="+mn-cs"/>
        </a:defRPr>
      </a:lvl2pPr>
      <a:lvl3pPr marL="857250" indent="-171450" algn="l" defTabSz="685800" rtl="0" eaLnBrk="1" latinLnBrk="0" hangingPunct="1">
        <a:spcBef>
          <a:spcPct val="20000"/>
        </a:spcBef>
        <a:buFont typeface="Arial" pitchFamily="34" charset="0"/>
        <a:buChar char="•"/>
        <a:defRPr sz="3200" kern="1200">
          <a:solidFill>
            <a:schemeClr val="tx1"/>
          </a:solidFill>
          <a:latin typeface="Arial" panose="020B0604020202020204" pitchFamily="34" charset="0"/>
          <a:ea typeface="+mn-ea"/>
          <a:cs typeface="+mn-cs"/>
        </a:defRPr>
      </a:lvl3pPr>
      <a:lvl4pPr marL="1200150" indent="-171450" algn="l" defTabSz="685800" rtl="0" eaLnBrk="1" latinLnBrk="0" hangingPunct="1">
        <a:spcBef>
          <a:spcPct val="20000"/>
        </a:spcBef>
        <a:buFont typeface="Arial" pitchFamily="34" charset="0"/>
        <a:buChar char="–"/>
        <a:defRPr sz="1500" kern="1200">
          <a:solidFill>
            <a:schemeClr val="tx1"/>
          </a:solidFill>
          <a:latin typeface="Arial" panose="020B0604020202020204" pitchFamily="34" charset="0"/>
          <a:ea typeface="+mn-ea"/>
          <a:cs typeface="+mn-cs"/>
        </a:defRPr>
      </a:lvl4pPr>
      <a:lvl5pPr marL="1543050" indent="-171450" algn="l" defTabSz="685800" rtl="0" eaLnBrk="1" latinLnBrk="0" hangingPunct="1">
        <a:spcBef>
          <a:spcPct val="20000"/>
        </a:spcBef>
        <a:buFont typeface="Arial" pitchFamily="34" charset="0"/>
        <a:buChar char="»"/>
        <a:defRPr sz="1500" kern="1200">
          <a:solidFill>
            <a:schemeClr val="tx1"/>
          </a:solidFill>
          <a:latin typeface="Arial" panose="020B0604020202020204" pitchFamily="34" charset="0"/>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hyperlink" Target="http://tinyurl.com/Synth-DataInGov" TargetMode="External"/><Relationship Id="rId7" Type="http://schemas.openxmlformats.org/officeDocument/2006/relationships/hyperlink" Target="https://tinyurl.com/2sdjz8zv" TargetMode="External"/><Relationship Id="rId2" Type="http://schemas.openxmlformats.org/officeDocument/2006/relationships/notesSlide" Target="../notesSlides/notesSlide27.xml"/><Relationship Id="rId1" Type="http://schemas.openxmlformats.org/officeDocument/2006/relationships/slideLayout" Target="../slideLayouts/slideLayout8.xml"/><Relationship Id="rId6" Type="http://schemas.openxmlformats.org/officeDocument/2006/relationships/hyperlink" Target="https://tinyurl.com/5hc96ukr" TargetMode="External"/><Relationship Id="rId5" Type="http://schemas.openxmlformats.org/officeDocument/2006/relationships/hyperlink" Target="http://tinyurl.com/Synth-Blogpost" TargetMode="External"/><Relationship Id="rId4" Type="http://schemas.openxmlformats.org/officeDocument/2006/relationships/hyperlink" Target="http://tinyurl.com/Synth-Podcast"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mailto:j.kasmire@manchester.ac.uk" TargetMode="Externa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hyperlink" Target="https://www.youtube.com/user/UKDATASERVICE" TargetMode="Externa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hyperlink" Target="https://www.ukdataservice.ac.uk/news-and-events/events/past-events.aspx" TargetMode="Externa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23607BC-A661-1942-930C-8EB3C9C8AFDE}"/>
              </a:ext>
            </a:extLst>
          </p:cNvPr>
          <p:cNvSpPr>
            <a:spLocks noGrp="1"/>
          </p:cNvSpPr>
          <p:nvPr>
            <p:ph type="body" idx="1"/>
          </p:nvPr>
        </p:nvSpPr>
        <p:spPr/>
        <p:txBody>
          <a:bodyPr>
            <a:normAutofit fontScale="92500"/>
          </a:bodyPr>
          <a:lstStyle/>
          <a:p>
            <a:r>
              <a:rPr lang="en-GB" sz="2400" i="1" dirty="0" err="1">
                <a:latin typeface="Arial"/>
                <a:cs typeface="Arial"/>
              </a:rPr>
              <a:t>Dr.</a:t>
            </a:r>
            <a:r>
              <a:rPr lang="en-GB" sz="2400" i="1" dirty="0">
                <a:latin typeface="Arial"/>
                <a:cs typeface="Arial"/>
              </a:rPr>
              <a:t> J. Kasmire</a:t>
            </a:r>
            <a:endParaRPr lang="en-US" sz="2400" dirty="0">
              <a:latin typeface="Arial"/>
              <a:cs typeface="Arial"/>
            </a:endParaRPr>
          </a:p>
          <a:p>
            <a:r>
              <a:rPr lang="en-GB" sz="2400" i="1" dirty="0">
                <a:latin typeface="Arial"/>
                <a:cs typeface="Arial"/>
              </a:rPr>
              <a:t>Research Fellow</a:t>
            </a:r>
          </a:p>
          <a:p>
            <a:r>
              <a:rPr lang="en-GB" sz="2400" i="1" dirty="0">
                <a:latin typeface="Arial"/>
                <a:cs typeface="Arial"/>
              </a:rPr>
              <a:t>Cathie Marsh Institute/UK Data Service</a:t>
            </a:r>
            <a:endParaRPr lang="en-US" dirty="0"/>
          </a:p>
        </p:txBody>
      </p:sp>
      <p:sp>
        <p:nvSpPr>
          <p:cNvPr id="3" name="Slide Number Placeholder 2">
            <a:extLst>
              <a:ext uri="{FF2B5EF4-FFF2-40B4-BE49-F238E27FC236}">
                <a16:creationId xmlns:a16="http://schemas.microsoft.com/office/drawing/2014/main" id="{89B40B0B-BDD4-934E-8690-7D00D9EAE6BA}"/>
              </a:ext>
            </a:extLst>
          </p:cNvPr>
          <p:cNvSpPr>
            <a:spLocks noGrp="1"/>
          </p:cNvSpPr>
          <p:nvPr>
            <p:ph type="sldNum" sz="quarter" idx="12"/>
          </p:nvPr>
        </p:nvSpPr>
        <p:spPr/>
        <p:txBody>
          <a:bodyPr/>
          <a:lstStyle/>
          <a:p>
            <a:fld id="{016687C5-7511-7743-B429-3BDBE272F28B}" type="slidenum">
              <a:rPr lang="en-US" smtClean="0"/>
              <a:t>1</a:t>
            </a:fld>
            <a:endParaRPr lang="en-US"/>
          </a:p>
        </p:txBody>
      </p:sp>
      <p:pic>
        <p:nvPicPr>
          <p:cNvPr id="7" name="Picture Placeholder 5" descr="People walking in a busy unnamed location">
            <a:extLst>
              <a:ext uri="{FF2B5EF4-FFF2-40B4-BE49-F238E27FC236}">
                <a16:creationId xmlns:a16="http://schemas.microsoft.com/office/drawing/2014/main" id="{081F8F27-1C23-DE44-B435-0913D52578A2}"/>
              </a:ext>
            </a:extLst>
          </p:cNvPr>
          <p:cNvPicPr>
            <a:picLocks noGrp="1" noChangeAspect="1"/>
          </p:cNvPicPr>
          <p:nvPr>
            <p:ph type="pic" idx="13"/>
          </p:nvPr>
        </p:nvPicPr>
        <p:blipFill>
          <a:blip r:embed="rId2"/>
          <a:srcRect l="4994" r="4994"/>
          <a:stretch>
            <a:fillRect/>
          </a:stretch>
        </p:blipFill>
        <p:spPr/>
      </p:pic>
      <p:pic>
        <p:nvPicPr>
          <p:cNvPr id="8" name="Picture 6" descr="&quot; &quot;&#10;&#10;"/>
          <p:cNvPicPr>
            <a:picLocks noGrp="1" noChangeAspect="1" noChangeArrowheads="1"/>
          </p:cNvPicPr>
          <p:nvPr>
            <p:ph type="pic" idx="14"/>
          </p:nvPr>
        </p:nvPicPr>
        <p:blipFill>
          <a:blip r:embed="rId3">
            <a:extLst>
              <a:ext uri="{28A0092B-C50C-407E-A947-70E740481C1C}">
                <a14:useLocalDpi xmlns:a14="http://schemas.microsoft.com/office/drawing/2010/main" val="0"/>
              </a:ext>
            </a:extLst>
          </a:blip>
          <a:srcRect l="11899" r="11899"/>
          <a:stretch>
            <a:fillRect/>
          </a:stretch>
        </p:blipFill>
        <p:spPr bwMode="auto">
          <a:xfrm>
            <a:off x="4705949" y="1744755"/>
            <a:ext cx="3727451" cy="2852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0"/>
          <p:cNvSpPr/>
          <p:nvPr/>
        </p:nvSpPr>
        <p:spPr>
          <a:xfrm>
            <a:off x="1208069" y="6479114"/>
            <a:ext cx="6690633" cy="230832"/>
          </a:xfrm>
          <a:prstGeom prst="rect">
            <a:avLst/>
          </a:prstGeom>
        </p:spPr>
        <p:txBody>
          <a:bodyPr wrap="square">
            <a:spAutoFit/>
          </a:bodyPr>
          <a:lstStyle/>
          <a:p>
            <a:pPr algn="r"/>
            <a:r>
              <a:rPr lang="en-GB" sz="900" dirty="0">
                <a:solidFill>
                  <a:prstClr val="black"/>
                </a:solidFill>
                <a:latin typeface="Arial" panose="020B0604020202020204" pitchFamily="34" charset="0"/>
                <a:cs typeface="Arial" panose="020B0604020202020204" pitchFamily="34" charset="0"/>
              </a:rPr>
              <a:t>Copyright © year Institution. Created by Organisation, UK Data Service. </a:t>
            </a:r>
            <a:endParaRPr lang="en-GB" sz="900" dirty="0"/>
          </a:p>
        </p:txBody>
      </p:sp>
      <p:sp>
        <p:nvSpPr>
          <p:cNvPr id="12" name="Title 3">
            <a:extLst>
              <a:ext uri="{FF2B5EF4-FFF2-40B4-BE49-F238E27FC236}">
                <a16:creationId xmlns:a16="http://schemas.microsoft.com/office/drawing/2014/main" id="{71FB171F-C083-20A8-E4FD-D2064E0EF075}"/>
              </a:ext>
            </a:extLst>
          </p:cNvPr>
          <p:cNvSpPr>
            <a:spLocks noGrp="1"/>
          </p:cNvSpPr>
          <p:nvPr>
            <p:ph type="title"/>
          </p:nvPr>
        </p:nvSpPr>
        <p:spPr>
          <a:xfrm>
            <a:off x="831851" y="1209040"/>
            <a:ext cx="5264150" cy="2578867"/>
          </a:xfrm>
        </p:spPr>
        <p:txBody>
          <a:bodyPr>
            <a:normAutofit/>
          </a:bodyPr>
          <a:lstStyle/>
          <a:p>
            <a:r>
              <a:rPr lang="en-GB" dirty="0">
                <a:latin typeface="Arial"/>
                <a:cs typeface="Arial"/>
              </a:rPr>
              <a:t>Synthetic Data: An introductory workshop</a:t>
            </a:r>
            <a:endParaRPr lang="en-US" dirty="0"/>
          </a:p>
        </p:txBody>
      </p:sp>
    </p:spTree>
    <p:extLst>
      <p:ext uri="{BB962C8B-B14F-4D97-AF65-F5344CB8AC3E}">
        <p14:creationId xmlns:p14="http://schemas.microsoft.com/office/powerpoint/2010/main" val="3841458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is s</a:t>
            </a:r>
            <a:r>
              <a:rPr lang="en-GB" sz="3600" dirty="0"/>
              <a:t>ynthetic data?</a:t>
            </a:r>
          </a:p>
        </p:txBody>
      </p:sp>
      <p:sp>
        <p:nvSpPr>
          <p:cNvPr id="3" name="Text Placeholder 2"/>
          <p:cNvSpPr>
            <a:spLocks noGrp="1"/>
          </p:cNvSpPr>
          <p:nvPr>
            <p:ph type="body" sz="quarter" idx="13"/>
          </p:nvPr>
        </p:nvSpPr>
        <p:spPr/>
        <p:txBody>
          <a:bodyPr>
            <a:normAutofit/>
          </a:bodyPr>
          <a:lstStyle/>
          <a:p>
            <a:pPr marL="0" indent="0">
              <a:buNone/>
            </a:pPr>
            <a:r>
              <a:rPr lang="en-GB" sz="2800" dirty="0"/>
              <a:t>Synthetic data is any data that is generated rather than observed.</a:t>
            </a:r>
          </a:p>
          <a:p>
            <a:pPr marL="0" indent="0">
              <a:buNone/>
            </a:pPr>
            <a:endParaRPr lang="en-GB" sz="2800" dirty="0"/>
          </a:p>
          <a:p>
            <a:pPr marL="0" indent="0">
              <a:buNone/>
            </a:pPr>
            <a:endParaRPr lang="en-GB" sz="2800" dirty="0"/>
          </a:p>
          <a:p>
            <a:pPr marL="0" indent="0">
              <a:buNone/>
            </a:pPr>
            <a:endParaRPr lang="en-GB" sz="2800" dirty="0"/>
          </a:p>
          <a:p>
            <a:pPr marL="0" indent="0">
              <a:buNone/>
            </a:pPr>
            <a:endParaRPr lang="en-GB" sz="2800" dirty="0"/>
          </a:p>
          <a:p>
            <a:pPr marL="0" indent="0">
              <a:buNone/>
            </a:pPr>
            <a:endParaRPr lang="en-GB" sz="2800" dirty="0"/>
          </a:p>
        </p:txBody>
      </p:sp>
      <p:sp>
        <p:nvSpPr>
          <p:cNvPr id="4" name="Slide Number Placeholder 3"/>
          <p:cNvSpPr>
            <a:spLocks noGrp="1"/>
          </p:cNvSpPr>
          <p:nvPr>
            <p:ph type="sldNum" sz="quarter" idx="12"/>
          </p:nvPr>
        </p:nvSpPr>
        <p:spPr/>
        <p:txBody>
          <a:bodyPr/>
          <a:lstStyle/>
          <a:p>
            <a:fld id="{016687C5-7511-7743-B429-3BDBE272F28B}" type="slidenum">
              <a:rPr lang="en-US" smtClean="0"/>
              <a:t>10</a:t>
            </a:fld>
            <a:endParaRPr lang="en-US"/>
          </a:p>
        </p:txBody>
      </p:sp>
    </p:spTree>
    <p:extLst>
      <p:ext uri="{BB962C8B-B14F-4D97-AF65-F5344CB8AC3E}">
        <p14:creationId xmlns:p14="http://schemas.microsoft.com/office/powerpoint/2010/main" val="33804554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Examples of synthetic data</a:t>
            </a:r>
            <a:endParaRPr lang="en-GB" sz="3600" dirty="0"/>
          </a:p>
        </p:txBody>
      </p:sp>
      <p:sp>
        <p:nvSpPr>
          <p:cNvPr id="4" name="Slide Number Placeholder 3"/>
          <p:cNvSpPr>
            <a:spLocks noGrp="1"/>
          </p:cNvSpPr>
          <p:nvPr>
            <p:ph type="sldNum" sz="quarter" idx="12"/>
          </p:nvPr>
        </p:nvSpPr>
        <p:spPr/>
        <p:txBody>
          <a:bodyPr/>
          <a:lstStyle/>
          <a:p>
            <a:fld id="{016687C5-7511-7743-B429-3BDBE272F28B}" type="slidenum">
              <a:rPr lang="en-US" smtClean="0"/>
              <a:t>11</a:t>
            </a:fld>
            <a:endParaRPr lang="en-US"/>
          </a:p>
        </p:txBody>
      </p:sp>
      <p:pic>
        <p:nvPicPr>
          <p:cNvPr id="7" name="Google Shape;100;p20" descr="Lorem Ipsum placeholder text">
            <a:extLst>
              <a:ext uri="{FF2B5EF4-FFF2-40B4-BE49-F238E27FC236}">
                <a16:creationId xmlns:a16="http://schemas.microsoft.com/office/drawing/2014/main" id="{D9311600-E6B8-C1FB-3C11-D7D86FFF3E1A}"/>
              </a:ext>
            </a:extLst>
          </p:cNvPr>
          <p:cNvPicPr preferRelativeResize="0"/>
          <p:nvPr/>
        </p:nvPicPr>
        <p:blipFill>
          <a:blip r:embed="rId3">
            <a:alphaModFix/>
          </a:blip>
          <a:stretch>
            <a:fillRect/>
          </a:stretch>
        </p:blipFill>
        <p:spPr>
          <a:xfrm>
            <a:off x="191344" y="1196752"/>
            <a:ext cx="5421787" cy="2304256"/>
          </a:xfrm>
          <a:prstGeom prst="rect">
            <a:avLst/>
          </a:prstGeom>
          <a:noFill/>
          <a:ln w="19050" cap="flat" cmpd="sng">
            <a:solidFill>
              <a:schemeClr val="dk2"/>
            </a:solidFill>
            <a:prstDash val="solid"/>
            <a:round/>
            <a:headEnd type="none" w="sm" len="sm"/>
            <a:tailEnd type="none" w="sm" len="sm"/>
          </a:ln>
        </p:spPr>
      </p:pic>
    </p:spTree>
    <p:extLst>
      <p:ext uri="{BB962C8B-B14F-4D97-AF65-F5344CB8AC3E}">
        <p14:creationId xmlns:p14="http://schemas.microsoft.com/office/powerpoint/2010/main" val="3330513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Examples of synthetic data</a:t>
            </a:r>
            <a:endParaRPr lang="en-GB" sz="3600" dirty="0"/>
          </a:p>
        </p:txBody>
      </p:sp>
      <p:sp>
        <p:nvSpPr>
          <p:cNvPr id="4" name="Slide Number Placeholder 3"/>
          <p:cNvSpPr>
            <a:spLocks noGrp="1"/>
          </p:cNvSpPr>
          <p:nvPr>
            <p:ph type="sldNum" sz="quarter" idx="12"/>
          </p:nvPr>
        </p:nvSpPr>
        <p:spPr/>
        <p:txBody>
          <a:bodyPr/>
          <a:lstStyle/>
          <a:p>
            <a:fld id="{016687C5-7511-7743-B429-3BDBE272F28B}" type="slidenum">
              <a:rPr lang="en-US" smtClean="0"/>
              <a:t>12</a:t>
            </a:fld>
            <a:endParaRPr lang="en-US"/>
          </a:p>
        </p:txBody>
      </p:sp>
      <p:pic>
        <p:nvPicPr>
          <p:cNvPr id="7" name="Google Shape;100;p20" descr="Lorem Ipsum placeholder text">
            <a:extLst>
              <a:ext uri="{FF2B5EF4-FFF2-40B4-BE49-F238E27FC236}">
                <a16:creationId xmlns:a16="http://schemas.microsoft.com/office/drawing/2014/main" id="{D9311600-E6B8-C1FB-3C11-D7D86FFF3E1A}"/>
              </a:ext>
            </a:extLst>
          </p:cNvPr>
          <p:cNvPicPr preferRelativeResize="0"/>
          <p:nvPr/>
        </p:nvPicPr>
        <p:blipFill>
          <a:blip r:embed="rId3">
            <a:alphaModFix/>
          </a:blip>
          <a:stretch>
            <a:fillRect/>
          </a:stretch>
        </p:blipFill>
        <p:spPr>
          <a:xfrm>
            <a:off x="191344" y="1196752"/>
            <a:ext cx="5421787" cy="2304256"/>
          </a:xfrm>
          <a:prstGeom prst="rect">
            <a:avLst/>
          </a:prstGeom>
          <a:noFill/>
          <a:ln w="19050" cap="flat" cmpd="sng">
            <a:solidFill>
              <a:schemeClr val="dk2"/>
            </a:solidFill>
            <a:prstDash val="solid"/>
            <a:round/>
            <a:headEnd type="none" w="sm" len="sm"/>
            <a:tailEnd type="none" w="sm" len="sm"/>
          </a:ln>
        </p:spPr>
      </p:pic>
      <p:pic>
        <p:nvPicPr>
          <p:cNvPr id="8" name="Google Shape;106;p21" descr="A collage of a persons face&#10;&#10;Description automatically generated">
            <a:extLst>
              <a:ext uri="{FF2B5EF4-FFF2-40B4-BE49-F238E27FC236}">
                <a16:creationId xmlns:a16="http://schemas.microsoft.com/office/drawing/2014/main" id="{FB779274-88C7-7021-AB00-C2AAA9047B45}"/>
              </a:ext>
            </a:extLst>
          </p:cNvPr>
          <p:cNvPicPr preferRelativeResize="0"/>
          <p:nvPr/>
        </p:nvPicPr>
        <p:blipFill>
          <a:blip r:embed="rId4">
            <a:alphaModFix/>
          </a:blip>
          <a:stretch>
            <a:fillRect/>
          </a:stretch>
        </p:blipFill>
        <p:spPr>
          <a:xfrm>
            <a:off x="5159896" y="1628800"/>
            <a:ext cx="6070410" cy="2880320"/>
          </a:xfrm>
          <a:prstGeom prst="rect">
            <a:avLst/>
          </a:prstGeom>
          <a:noFill/>
          <a:ln>
            <a:noFill/>
          </a:ln>
        </p:spPr>
      </p:pic>
    </p:spTree>
    <p:extLst>
      <p:ext uri="{BB962C8B-B14F-4D97-AF65-F5344CB8AC3E}">
        <p14:creationId xmlns:p14="http://schemas.microsoft.com/office/powerpoint/2010/main" val="885138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Examples of synthetic data</a:t>
            </a:r>
            <a:endParaRPr lang="en-GB" sz="3600" dirty="0"/>
          </a:p>
        </p:txBody>
      </p:sp>
      <p:sp>
        <p:nvSpPr>
          <p:cNvPr id="4" name="Slide Number Placeholder 3"/>
          <p:cNvSpPr>
            <a:spLocks noGrp="1"/>
          </p:cNvSpPr>
          <p:nvPr>
            <p:ph type="sldNum" sz="quarter" idx="12"/>
          </p:nvPr>
        </p:nvSpPr>
        <p:spPr/>
        <p:txBody>
          <a:bodyPr/>
          <a:lstStyle/>
          <a:p>
            <a:fld id="{016687C5-7511-7743-B429-3BDBE272F28B}" type="slidenum">
              <a:rPr lang="en-US" smtClean="0"/>
              <a:t>13</a:t>
            </a:fld>
            <a:endParaRPr lang="en-US"/>
          </a:p>
        </p:txBody>
      </p:sp>
      <p:pic>
        <p:nvPicPr>
          <p:cNvPr id="7" name="Google Shape;100;p20" descr="Lorem Ipsum placeholder text">
            <a:extLst>
              <a:ext uri="{FF2B5EF4-FFF2-40B4-BE49-F238E27FC236}">
                <a16:creationId xmlns:a16="http://schemas.microsoft.com/office/drawing/2014/main" id="{D9311600-E6B8-C1FB-3C11-D7D86FFF3E1A}"/>
              </a:ext>
            </a:extLst>
          </p:cNvPr>
          <p:cNvPicPr preferRelativeResize="0"/>
          <p:nvPr/>
        </p:nvPicPr>
        <p:blipFill>
          <a:blip r:embed="rId3">
            <a:alphaModFix/>
          </a:blip>
          <a:stretch>
            <a:fillRect/>
          </a:stretch>
        </p:blipFill>
        <p:spPr>
          <a:xfrm>
            <a:off x="191344" y="1196752"/>
            <a:ext cx="5421787" cy="2304256"/>
          </a:xfrm>
          <a:prstGeom prst="rect">
            <a:avLst/>
          </a:prstGeom>
          <a:noFill/>
          <a:ln w="19050" cap="flat" cmpd="sng">
            <a:solidFill>
              <a:schemeClr val="dk2"/>
            </a:solidFill>
            <a:prstDash val="solid"/>
            <a:round/>
            <a:headEnd type="none" w="sm" len="sm"/>
            <a:tailEnd type="none" w="sm" len="sm"/>
          </a:ln>
        </p:spPr>
      </p:pic>
      <p:pic>
        <p:nvPicPr>
          <p:cNvPr id="8" name="Google Shape;106;p21" descr="A collage of a persons face&#10;&#10;Description automatically generated">
            <a:extLst>
              <a:ext uri="{FF2B5EF4-FFF2-40B4-BE49-F238E27FC236}">
                <a16:creationId xmlns:a16="http://schemas.microsoft.com/office/drawing/2014/main" id="{FB779274-88C7-7021-AB00-C2AAA9047B45}"/>
              </a:ext>
            </a:extLst>
          </p:cNvPr>
          <p:cNvPicPr preferRelativeResize="0"/>
          <p:nvPr/>
        </p:nvPicPr>
        <p:blipFill>
          <a:blip r:embed="rId4">
            <a:alphaModFix/>
          </a:blip>
          <a:stretch>
            <a:fillRect/>
          </a:stretch>
        </p:blipFill>
        <p:spPr>
          <a:xfrm>
            <a:off x="5159896" y="1628800"/>
            <a:ext cx="6070410" cy="2880320"/>
          </a:xfrm>
          <a:prstGeom prst="rect">
            <a:avLst/>
          </a:prstGeom>
          <a:noFill/>
          <a:ln>
            <a:noFill/>
          </a:ln>
        </p:spPr>
      </p:pic>
      <p:pic>
        <p:nvPicPr>
          <p:cNvPr id="9" name="Google Shape;112;p22" descr="Random number generator screenshot">
            <a:extLst>
              <a:ext uri="{FF2B5EF4-FFF2-40B4-BE49-F238E27FC236}">
                <a16:creationId xmlns:a16="http://schemas.microsoft.com/office/drawing/2014/main" id="{7EAC603E-C776-48DB-A4AB-9C03C29FBF34}"/>
              </a:ext>
            </a:extLst>
          </p:cNvPr>
          <p:cNvPicPr preferRelativeResize="0"/>
          <p:nvPr/>
        </p:nvPicPr>
        <p:blipFill>
          <a:blip r:embed="rId5">
            <a:alphaModFix/>
          </a:blip>
          <a:stretch>
            <a:fillRect/>
          </a:stretch>
        </p:blipFill>
        <p:spPr>
          <a:xfrm>
            <a:off x="643428" y="4149080"/>
            <a:ext cx="5101745" cy="2027161"/>
          </a:xfrm>
          <a:prstGeom prst="rect">
            <a:avLst/>
          </a:prstGeom>
          <a:noFill/>
          <a:ln w="19050" cap="flat" cmpd="sng">
            <a:solidFill>
              <a:schemeClr val="dk2"/>
            </a:solidFill>
            <a:prstDash val="solid"/>
            <a:round/>
            <a:headEnd type="none" w="sm" len="sm"/>
            <a:tailEnd type="none" w="sm" len="sm"/>
          </a:ln>
        </p:spPr>
      </p:pic>
    </p:spTree>
    <p:extLst>
      <p:ext uri="{BB962C8B-B14F-4D97-AF65-F5344CB8AC3E}">
        <p14:creationId xmlns:p14="http://schemas.microsoft.com/office/powerpoint/2010/main" val="351163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Examples of synthetic data</a:t>
            </a:r>
            <a:endParaRPr lang="en-GB" sz="3600" dirty="0"/>
          </a:p>
        </p:txBody>
      </p:sp>
      <p:sp>
        <p:nvSpPr>
          <p:cNvPr id="4" name="Slide Number Placeholder 3"/>
          <p:cNvSpPr>
            <a:spLocks noGrp="1"/>
          </p:cNvSpPr>
          <p:nvPr>
            <p:ph type="sldNum" sz="quarter" idx="12"/>
          </p:nvPr>
        </p:nvSpPr>
        <p:spPr/>
        <p:txBody>
          <a:bodyPr/>
          <a:lstStyle/>
          <a:p>
            <a:fld id="{016687C5-7511-7743-B429-3BDBE272F28B}" type="slidenum">
              <a:rPr lang="en-US" smtClean="0"/>
              <a:t>14</a:t>
            </a:fld>
            <a:endParaRPr lang="en-US"/>
          </a:p>
        </p:txBody>
      </p:sp>
      <p:pic>
        <p:nvPicPr>
          <p:cNvPr id="7" name="Google Shape;100;p20" descr="Lorem Ipsum placeholder text">
            <a:extLst>
              <a:ext uri="{FF2B5EF4-FFF2-40B4-BE49-F238E27FC236}">
                <a16:creationId xmlns:a16="http://schemas.microsoft.com/office/drawing/2014/main" id="{D9311600-E6B8-C1FB-3C11-D7D86FFF3E1A}"/>
              </a:ext>
            </a:extLst>
          </p:cNvPr>
          <p:cNvPicPr preferRelativeResize="0"/>
          <p:nvPr/>
        </p:nvPicPr>
        <p:blipFill>
          <a:blip r:embed="rId3">
            <a:alphaModFix/>
          </a:blip>
          <a:stretch>
            <a:fillRect/>
          </a:stretch>
        </p:blipFill>
        <p:spPr>
          <a:xfrm>
            <a:off x="191344" y="1196752"/>
            <a:ext cx="5421787" cy="2304256"/>
          </a:xfrm>
          <a:prstGeom prst="rect">
            <a:avLst/>
          </a:prstGeom>
          <a:noFill/>
          <a:ln w="19050" cap="flat" cmpd="sng">
            <a:solidFill>
              <a:schemeClr val="dk2"/>
            </a:solidFill>
            <a:prstDash val="solid"/>
            <a:round/>
            <a:headEnd type="none" w="sm" len="sm"/>
            <a:tailEnd type="none" w="sm" len="sm"/>
          </a:ln>
        </p:spPr>
      </p:pic>
      <p:pic>
        <p:nvPicPr>
          <p:cNvPr id="8" name="Google Shape;106;p21" descr="A collage of a persons face&#10;&#10;Description automatically generated">
            <a:extLst>
              <a:ext uri="{FF2B5EF4-FFF2-40B4-BE49-F238E27FC236}">
                <a16:creationId xmlns:a16="http://schemas.microsoft.com/office/drawing/2014/main" id="{FB779274-88C7-7021-AB00-C2AAA9047B45}"/>
              </a:ext>
            </a:extLst>
          </p:cNvPr>
          <p:cNvPicPr preferRelativeResize="0"/>
          <p:nvPr/>
        </p:nvPicPr>
        <p:blipFill>
          <a:blip r:embed="rId4">
            <a:alphaModFix/>
          </a:blip>
          <a:stretch>
            <a:fillRect/>
          </a:stretch>
        </p:blipFill>
        <p:spPr>
          <a:xfrm>
            <a:off x="5159896" y="1628800"/>
            <a:ext cx="6070410" cy="2880320"/>
          </a:xfrm>
          <a:prstGeom prst="rect">
            <a:avLst/>
          </a:prstGeom>
          <a:noFill/>
          <a:ln>
            <a:noFill/>
          </a:ln>
        </p:spPr>
      </p:pic>
      <p:pic>
        <p:nvPicPr>
          <p:cNvPr id="9" name="Google Shape;112;p22" descr="Random number generator screenshot">
            <a:extLst>
              <a:ext uri="{FF2B5EF4-FFF2-40B4-BE49-F238E27FC236}">
                <a16:creationId xmlns:a16="http://schemas.microsoft.com/office/drawing/2014/main" id="{7EAC603E-C776-48DB-A4AB-9C03C29FBF34}"/>
              </a:ext>
            </a:extLst>
          </p:cNvPr>
          <p:cNvPicPr preferRelativeResize="0"/>
          <p:nvPr/>
        </p:nvPicPr>
        <p:blipFill>
          <a:blip r:embed="rId5">
            <a:alphaModFix/>
          </a:blip>
          <a:stretch>
            <a:fillRect/>
          </a:stretch>
        </p:blipFill>
        <p:spPr>
          <a:xfrm>
            <a:off x="643428" y="4149080"/>
            <a:ext cx="5101745" cy="2027161"/>
          </a:xfrm>
          <a:prstGeom prst="rect">
            <a:avLst/>
          </a:prstGeom>
          <a:noFill/>
          <a:ln w="19050" cap="flat" cmpd="sng">
            <a:solidFill>
              <a:schemeClr val="dk2"/>
            </a:solidFill>
            <a:prstDash val="solid"/>
            <a:round/>
            <a:headEnd type="none" w="sm" len="sm"/>
            <a:tailEnd type="none" w="sm" len="sm"/>
          </a:ln>
        </p:spPr>
      </p:pic>
      <p:pic>
        <p:nvPicPr>
          <p:cNvPr id="10" name="Google Shape;118;p23" descr="A group of blue and black dice">
            <a:extLst>
              <a:ext uri="{FF2B5EF4-FFF2-40B4-BE49-F238E27FC236}">
                <a16:creationId xmlns:a16="http://schemas.microsoft.com/office/drawing/2014/main" id="{283D5E05-F9D8-5A8A-95C3-01CCF46941D2}"/>
              </a:ext>
            </a:extLst>
          </p:cNvPr>
          <p:cNvPicPr preferRelativeResize="0"/>
          <p:nvPr/>
        </p:nvPicPr>
        <p:blipFill>
          <a:blip r:embed="rId6">
            <a:alphaModFix/>
          </a:blip>
          <a:stretch>
            <a:fillRect/>
          </a:stretch>
        </p:blipFill>
        <p:spPr>
          <a:xfrm>
            <a:off x="6868443" y="4243227"/>
            <a:ext cx="3393198" cy="2198908"/>
          </a:xfrm>
          <a:prstGeom prst="rect">
            <a:avLst/>
          </a:prstGeom>
          <a:noFill/>
          <a:ln>
            <a:noFill/>
          </a:ln>
        </p:spPr>
      </p:pic>
    </p:spTree>
    <p:extLst>
      <p:ext uri="{BB962C8B-B14F-4D97-AF65-F5344CB8AC3E}">
        <p14:creationId xmlns:p14="http://schemas.microsoft.com/office/powerpoint/2010/main" val="901543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is not s</a:t>
            </a:r>
            <a:r>
              <a:rPr lang="en-GB" sz="3600" dirty="0"/>
              <a:t>ynthetic data?</a:t>
            </a:r>
          </a:p>
        </p:txBody>
      </p:sp>
      <p:sp>
        <p:nvSpPr>
          <p:cNvPr id="3" name="Text Placeholder 2"/>
          <p:cNvSpPr>
            <a:spLocks noGrp="1"/>
          </p:cNvSpPr>
          <p:nvPr>
            <p:ph type="body" sz="quarter" idx="13"/>
          </p:nvPr>
        </p:nvSpPr>
        <p:spPr/>
        <p:txBody>
          <a:bodyPr>
            <a:normAutofit/>
          </a:bodyPr>
          <a:lstStyle/>
          <a:p>
            <a:pPr marL="0" indent="0">
              <a:buNone/>
            </a:pPr>
            <a:r>
              <a:rPr lang="en-GB" sz="2800" dirty="0"/>
              <a:t>Synthetic data is NOT the same as real, observationally-sourced data that has been anonymised, de-personalised, noise-</a:t>
            </a:r>
            <a:r>
              <a:rPr lang="en-GB" sz="2800" dirty="0" err="1"/>
              <a:t>ified</a:t>
            </a:r>
            <a:r>
              <a:rPr lang="en-GB" sz="2800" dirty="0"/>
              <a:t> or otherwise treated to avoid identification. </a:t>
            </a:r>
          </a:p>
          <a:p>
            <a:pPr marL="0" indent="0">
              <a:buNone/>
            </a:pPr>
            <a:endParaRPr lang="en-GB" sz="2800" dirty="0"/>
          </a:p>
          <a:p>
            <a:pPr marL="0" indent="0">
              <a:buNone/>
            </a:pPr>
            <a:r>
              <a:rPr lang="en-GB" sz="2800" dirty="0"/>
              <a:t>This sort of data is important, but should be accurately described in other terms (like anonymised or de-personalised, etc.). </a:t>
            </a:r>
          </a:p>
        </p:txBody>
      </p:sp>
      <p:sp>
        <p:nvSpPr>
          <p:cNvPr id="4" name="Slide Number Placeholder 3"/>
          <p:cNvSpPr>
            <a:spLocks noGrp="1"/>
          </p:cNvSpPr>
          <p:nvPr>
            <p:ph type="sldNum" sz="quarter" idx="12"/>
          </p:nvPr>
        </p:nvSpPr>
        <p:spPr/>
        <p:txBody>
          <a:bodyPr/>
          <a:lstStyle/>
          <a:p>
            <a:fld id="{016687C5-7511-7743-B429-3BDBE272F28B}" type="slidenum">
              <a:rPr lang="en-US" smtClean="0"/>
              <a:t>15</a:t>
            </a:fld>
            <a:endParaRPr lang="en-US"/>
          </a:p>
        </p:txBody>
      </p:sp>
    </p:spTree>
    <p:extLst>
      <p:ext uri="{BB962C8B-B14F-4D97-AF65-F5344CB8AC3E}">
        <p14:creationId xmlns:p14="http://schemas.microsoft.com/office/powerpoint/2010/main" val="7200634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Terminology is important</a:t>
            </a:r>
            <a:endParaRPr lang="en-GB" sz="3600" dirty="0"/>
          </a:p>
        </p:txBody>
      </p:sp>
      <p:sp>
        <p:nvSpPr>
          <p:cNvPr id="3" name="Text Placeholder 2"/>
          <p:cNvSpPr>
            <a:spLocks noGrp="1"/>
          </p:cNvSpPr>
          <p:nvPr>
            <p:ph type="body" sz="quarter" idx="13"/>
          </p:nvPr>
        </p:nvSpPr>
        <p:spPr/>
        <p:txBody>
          <a:bodyPr>
            <a:normAutofit/>
          </a:bodyPr>
          <a:lstStyle/>
          <a:p>
            <a:pPr marL="0" indent="0">
              <a:buNone/>
            </a:pPr>
            <a:r>
              <a:rPr lang="en-GB" sz="2800" dirty="0"/>
              <a:t>There are people who use the term ‘synthetic data’ when they mean ‘anonymised’, ‘de-personalised’, etc. </a:t>
            </a:r>
          </a:p>
          <a:p>
            <a:pPr marL="0" indent="0">
              <a:buNone/>
            </a:pPr>
            <a:endParaRPr lang="en-GB" sz="2800" dirty="0"/>
          </a:p>
          <a:p>
            <a:pPr marL="0" indent="0">
              <a:buNone/>
            </a:pPr>
            <a:r>
              <a:rPr lang="en-GB" sz="2800" dirty="0"/>
              <a:t>They are wrong and misunderstandings make it hard for people who work with synthetic data to do what they need to do. </a:t>
            </a:r>
          </a:p>
        </p:txBody>
      </p:sp>
      <p:sp>
        <p:nvSpPr>
          <p:cNvPr id="4" name="Slide Number Placeholder 3"/>
          <p:cNvSpPr>
            <a:spLocks noGrp="1"/>
          </p:cNvSpPr>
          <p:nvPr>
            <p:ph type="sldNum" sz="quarter" idx="12"/>
          </p:nvPr>
        </p:nvSpPr>
        <p:spPr/>
        <p:txBody>
          <a:bodyPr/>
          <a:lstStyle/>
          <a:p>
            <a:fld id="{016687C5-7511-7743-B429-3BDBE272F28B}" type="slidenum">
              <a:rPr lang="en-US" smtClean="0"/>
              <a:t>16</a:t>
            </a:fld>
            <a:endParaRPr lang="en-US"/>
          </a:p>
        </p:txBody>
      </p:sp>
    </p:spTree>
    <p:extLst>
      <p:ext uri="{BB962C8B-B14F-4D97-AF65-F5344CB8AC3E}">
        <p14:creationId xmlns:p14="http://schemas.microsoft.com/office/powerpoint/2010/main" val="34989607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Is it synthetic? Cycle lane sensor</a:t>
            </a:r>
            <a:endParaRPr lang="en-GB" sz="3600" dirty="0"/>
          </a:p>
        </p:txBody>
      </p:sp>
      <p:sp>
        <p:nvSpPr>
          <p:cNvPr id="3" name="Text Placeholder 2"/>
          <p:cNvSpPr>
            <a:spLocks noGrp="1"/>
          </p:cNvSpPr>
          <p:nvPr>
            <p:ph type="body" sz="quarter" idx="13"/>
          </p:nvPr>
        </p:nvSpPr>
        <p:spPr/>
        <p:txBody>
          <a:bodyPr>
            <a:normAutofit/>
          </a:bodyPr>
          <a:lstStyle/>
          <a:p>
            <a:pPr marL="0" indent="0">
              <a:buNone/>
            </a:pPr>
            <a:r>
              <a:rPr lang="en-GB" sz="2800" dirty="0"/>
              <a:t>Counts of how many users of a cycle lane pass a given point according to a sensor?</a:t>
            </a:r>
          </a:p>
          <a:p>
            <a:pPr marL="0" indent="0">
              <a:buNone/>
            </a:pPr>
            <a:endParaRPr lang="en-GB" sz="2800" dirty="0"/>
          </a:p>
          <a:p>
            <a:pPr marL="0" indent="0">
              <a:buNone/>
            </a:pPr>
            <a:endParaRPr lang="en-GB" sz="2800" dirty="0"/>
          </a:p>
        </p:txBody>
      </p:sp>
      <p:sp>
        <p:nvSpPr>
          <p:cNvPr id="4" name="Slide Number Placeholder 3"/>
          <p:cNvSpPr>
            <a:spLocks noGrp="1"/>
          </p:cNvSpPr>
          <p:nvPr>
            <p:ph type="sldNum" sz="quarter" idx="12"/>
          </p:nvPr>
        </p:nvSpPr>
        <p:spPr/>
        <p:txBody>
          <a:bodyPr/>
          <a:lstStyle/>
          <a:p>
            <a:fld id="{016687C5-7511-7743-B429-3BDBE272F28B}" type="slidenum">
              <a:rPr lang="en-US" smtClean="0"/>
              <a:t>17</a:t>
            </a:fld>
            <a:endParaRPr lang="en-US"/>
          </a:p>
        </p:txBody>
      </p:sp>
    </p:spTree>
    <p:extLst>
      <p:ext uri="{BB962C8B-B14F-4D97-AF65-F5344CB8AC3E}">
        <p14:creationId xmlns:p14="http://schemas.microsoft.com/office/powerpoint/2010/main" val="24965243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Is it synthetic? Weather forecasts</a:t>
            </a:r>
            <a:endParaRPr lang="en-GB" sz="3600" dirty="0"/>
          </a:p>
        </p:txBody>
      </p:sp>
      <p:sp>
        <p:nvSpPr>
          <p:cNvPr id="3" name="Text Placeholder 2"/>
          <p:cNvSpPr>
            <a:spLocks noGrp="1"/>
          </p:cNvSpPr>
          <p:nvPr>
            <p:ph type="body" sz="quarter" idx="13"/>
          </p:nvPr>
        </p:nvSpPr>
        <p:spPr/>
        <p:txBody>
          <a:bodyPr>
            <a:normAutofit/>
          </a:bodyPr>
          <a:lstStyle/>
          <a:p>
            <a:pPr marL="0" indent="0">
              <a:buNone/>
            </a:pPr>
            <a:r>
              <a:rPr lang="en-GB" sz="2800" dirty="0"/>
              <a:t>Average high temperatures for next week according to Met Office forecasts?</a:t>
            </a:r>
          </a:p>
          <a:p>
            <a:pPr marL="0" indent="0">
              <a:buNone/>
            </a:pPr>
            <a:endParaRPr lang="en-GB" sz="2800" dirty="0"/>
          </a:p>
          <a:p>
            <a:pPr marL="0" indent="0">
              <a:buNone/>
            </a:pPr>
            <a:endParaRPr lang="en-GB" sz="2800" dirty="0"/>
          </a:p>
        </p:txBody>
      </p:sp>
      <p:sp>
        <p:nvSpPr>
          <p:cNvPr id="4" name="Slide Number Placeholder 3"/>
          <p:cNvSpPr>
            <a:spLocks noGrp="1"/>
          </p:cNvSpPr>
          <p:nvPr>
            <p:ph type="sldNum" sz="quarter" idx="12"/>
          </p:nvPr>
        </p:nvSpPr>
        <p:spPr/>
        <p:txBody>
          <a:bodyPr/>
          <a:lstStyle/>
          <a:p>
            <a:fld id="{016687C5-7511-7743-B429-3BDBE272F28B}" type="slidenum">
              <a:rPr lang="en-US" smtClean="0"/>
              <a:t>18</a:t>
            </a:fld>
            <a:endParaRPr lang="en-US"/>
          </a:p>
        </p:txBody>
      </p:sp>
    </p:spTree>
    <p:extLst>
      <p:ext uri="{BB962C8B-B14F-4D97-AF65-F5344CB8AC3E}">
        <p14:creationId xmlns:p14="http://schemas.microsoft.com/office/powerpoint/2010/main" val="6946788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Is it synthetic? Census microdata</a:t>
            </a:r>
            <a:endParaRPr lang="en-GB" sz="3600" dirty="0"/>
          </a:p>
        </p:txBody>
      </p:sp>
      <p:sp>
        <p:nvSpPr>
          <p:cNvPr id="3" name="Text Placeholder 2"/>
          <p:cNvSpPr>
            <a:spLocks noGrp="1"/>
          </p:cNvSpPr>
          <p:nvPr>
            <p:ph type="body" sz="quarter" idx="13"/>
          </p:nvPr>
        </p:nvSpPr>
        <p:spPr/>
        <p:txBody>
          <a:bodyPr>
            <a:normAutofit/>
          </a:bodyPr>
          <a:lstStyle/>
          <a:p>
            <a:pPr marL="0" indent="0">
              <a:buNone/>
            </a:pPr>
            <a:r>
              <a:rPr lang="en-GB" sz="2800" dirty="0"/>
              <a:t>The small samples of data that include actual responses but that are treated to prevent identification of the household or individual?</a:t>
            </a:r>
          </a:p>
          <a:p>
            <a:pPr marL="0" indent="0">
              <a:buNone/>
            </a:pPr>
            <a:endParaRPr lang="en-GB" sz="2800" dirty="0"/>
          </a:p>
          <a:p>
            <a:pPr marL="0" indent="0">
              <a:buNone/>
            </a:pPr>
            <a:endParaRPr lang="en-GB" sz="2800" dirty="0"/>
          </a:p>
        </p:txBody>
      </p:sp>
      <p:sp>
        <p:nvSpPr>
          <p:cNvPr id="4" name="Slide Number Placeholder 3"/>
          <p:cNvSpPr>
            <a:spLocks noGrp="1"/>
          </p:cNvSpPr>
          <p:nvPr>
            <p:ph type="sldNum" sz="quarter" idx="12"/>
          </p:nvPr>
        </p:nvSpPr>
        <p:spPr/>
        <p:txBody>
          <a:bodyPr/>
          <a:lstStyle/>
          <a:p>
            <a:fld id="{016687C5-7511-7743-B429-3BDBE272F28B}" type="slidenum">
              <a:rPr lang="en-US" smtClean="0"/>
              <a:t>19</a:t>
            </a:fld>
            <a:endParaRPr lang="en-US"/>
          </a:p>
        </p:txBody>
      </p:sp>
    </p:spTree>
    <p:extLst>
      <p:ext uri="{BB962C8B-B14F-4D97-AF65-F5344CB8AC3E}">
        <p14:creationId xmlns:p14="http://schemas.microsoft.com/office/powerpoint/2010/main" val="25532197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a:t>Interaction in this workshop</a:t>
            </a:r>
          </a:p>
        </p:txBody>
      </p:sp>
      <p:sp>
        <p:nvSpPr>
          <p:cNvPr id="3" name="Text Placeholder 2"/>
          <p:cNvSpPr>
            <a:spLocks noGrp="1"/>
          </p:cNvSpPr>
          <p:nvPr>
            <p:ph type="body" sz="quarter" idx="13"/>
          </p:nvPr>
        </p:nvSpPr>
        <p:spPr/>
        <p:txBody>
          <a:bodyPr>
            <a:normAutofit/>
          </a:bodyPr>
          <a:lstStyle/>
          <a:p>
            <a:r>
              <a:rPr lang="en-GB" sz="2400" dirty="0">
                <a:latin typeface="+mn-lt"/>
                <a:cs typeface="Arial" panose="020B0604020202020204" pitchFamily="34" charset="0"/>
              </a:rPr>
              <a:t>At any point in the workshop you can use the Zoom chat to ask the workshop facilitator about technical questions or comments.</a:t>
            </a:r>
          </a:p>
        </p:txBody>
      </p:sp>
      <p:sp>
        <p:nvSpPr>
          <p:cNvPr id="4" name="Slide Number Placeholder 3"/>
          <p:cNvSpPr>
            <a:spLocks noGrp="1"/>
          </p:cNvSpPr>
          <p:nvPr>
            <p:ph type="sldNum" sz="quarter" idx="12"/>
          </p:nvPr>
        </p:nvSpPr>
        <p:spPr/>
        <p:txBody>
          <a:bodyPr/>
          <a:lstStyle/>
          <a:p>
            <a:fld id="{016687C5-7511-7743-B429-3BDBE272F28B}" type="slidenum">
              <a:rPr lang="en-US" smtClean="0"/>
              <a:t>2</a:t>
            </a:fld>
            <a:endParaRPr lang="en-US"/>
          </a:p>
        </p:txBody>
      </p:sp>
    </p:spTree>
    <p:extLst>
      <p:ext uri="{BB962C8B-B14F-4D97-AF65-F5344CB8AC3E}">
        <p14:creationId xmlns:p14="http://schemas.microsoft.com/office/powerpoint/2010/main" val="3426275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Is it synthetic? Chat GPT</a:t>
            </a:r>
            <a:endParaRPr lang="en-GB" sz="3600" dirty="0"/>
          </a:p>
        </p:txBody>
      </p:sp>
      <p:sp>
        <p:nvSpPr>
          <p:cNvPr id="3" name="Text Placeholder 2"/>
          <p:cNvSpPr>
            <a:spLocks noGrp="1"/>
          </p:cNvSpPr>
          <p:nvPr>
            <p:ph type="body" sz="quarter" idx="13"/>
          </p:nvPr>
        </p:nvSpPr>
        <p:spPr/>
        <p:txBody>
          <a:bodyPr>
            <a:normAutofit/>
          </a:bodyPr>
          <a:lstStyle/>
          <a:p>
            <a:pPr marL="0" indent="0">
              <a:buNone/>
            </a:pPr>
            <a:r>
              <a:rPr lang="en-GB" sz="2800" dirty="0"/>
              <a:t>The answers to question put to the AI chatbot which learned via supervised and unsupervised training. </a:t>
            </a:r>
          </a:p>
          <a:p>
            <a:pPr marL="0" indent="0">
              <a:buNone/>
            </a:pPr>
            <a:endParaRPr lang="en-GB" sz="2800" dirty="0"/>
          </a:p>
          <a:p>
            <a:pPr marL="0" indent="0">
              <a:buNone/>
            </a:pPr>
            <a:endParaRPr lang="en-GB" sz="2800" dirty="0"/>
          </a:p>
        </p:txBody>
      </p:sp>
      <p:sp>
        <p:nvSpPr>
          <p:cNvPr id="4" name="Slide Number Placeholder 3"/>
          <p:cNvSpPr>
            <a:spLocks noGrp="1"/>
          </p:cNvSpPr>
          <p:nvPr>
            <p:ph type="sldNum" sz="quarter" idx="12"/>
          </p:nvPr>
        </p:nvSpPr>
        <p:spPr/>
        <p:txBody>
          <a:bodyPr/>
          <a:lstStyle/>
          <a:p>
            <a:fld id="{016687C5-7511-7743-B429-3BDBE272F28B}" type="slidenum">
              <a:rPr lang="en-US" smtClean="0"/>
              <a:t>20</a:t>
            </a:fld>
            <a:endParaRPr lang="en-US"/>
          </a:p>
        </p:txBody>
      </p:sp>
    </p:spTree>
    <p:extLst>
      <p:ext uri="{BB962C8B-B14F-4D97-AF65-F5344CB8AC3E}">
        <p14:creationId xmlns:p14="http://schemas.microsoft.com/office/powerpoint/2010/main" val="23221874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Is it synthetic? Just made it up</a:t>
            </a:r>
            <a:endParaRPr lang="en-GB" sz="3600" dirty="0"/>
          </a:p>
        </p:txBody>
      </p:sp>
      <p:sp>
        <p:nvSpPr>
          <p:cNvPr id="3" name="Text Placeholder 2"/>
          <p:cNvSpPr>
            <a:spLocks noGrp="1"/>
          </p:cNvSpPr>
          <p:nvPr>
            <p:ph type="body" sz="quarter" idx="13"/>
          </p:nvPr>
        </p:nvSpPr>
        <p:spPr/>
        <p:txBody>
          <a:bodyPr>
            <a:normAutofit/>
          </a:bodyPr>
          <a:lstStyle/>
          <a:p>
            <a:pPr marL="0" indent="0">
              <a:buNone/>
            </a:pPr>
            <a:r>
              <a:rPr lang="en-GB" sz="2800" dirty="0"/>
              <a:t>A completely fabricated anecdote about when “a co-worker stole your lunch but then almost choked because you inexplicably put peanut butter on a coronation chicken sandwich”. </a:t>
            </a:r>
          </a:p>
          <a:p>
            <a:pPr marL="0" indent="0">
              <a:buNone/>
            </a:pPr>
            <a:endParaRPr lang="en-GB" sz="2800" dirty="0"/>
          </a:p>
          <a:p>
            <a:pPr marL="0" indent="0">
              <a:buNone/>
            </a:pPr>
            <a:endParaRPr lang="en-GB" sz="2800" dirty="0"/>
          </a:p>
        </p:txBody>
      </p:sp>
      <p:sp>
        <p:nvSpPr>
          <p:cNvPr id="4" name="Slide Number Placeholder 3"/>
          <p:cNvSpPr>
            <a:spLocks noGrp="1"/>
          </p:cNvSpPr>
          <p:nvPr>
            <p:ph type="sldNum" sz="quarter" idx="12"/>
          </p:nvPr>
        </p:nvSpPr>
        <p:spPr/>
        <p:txBody>
          <a:bodyPr/>
          <a:lstStyle/>
          <a:p>
            <a:fld id="{016687C5-7511-7743-B429-3BDBE272F28B}" type="slidenum">
              <a:rPr lang="en-US" smtClean="0"/>
              <a:t>21</a:t>
            </a:fld>
            <a:endParaRPr lang="en-US"/>
          </a:p>
        </p:txBody>
      </p:sp>
    </p:spTree>
    <p:extLst>
      <p:ext uri="{BB962C8B-B14F-4D97-AF65-F5344CB8AC3E}">
        <p14:creationId xmlns:p14="http://schemas.microsoft.com/office/powerpoint/2010/main" val="34431094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16687C5-7511-7743-B429-3BDBE272F28B}" type="slidenum">
              <a:rPr lang="en-US" smtClean="0"/>
              <a:t>22</a:t>
            </a:fld>
            <a:endParaRPr lang="en-US"/>
          </a:p>
        </p:txBody>
      </p:sp>
      <p:sp>
        <p:nvSpPr>
          <p:cNvPr id="3" name="Title 2"/>
          <p:cNvSpPr>
            <a:spLocks noGrp="1"/>
          </p:cNvSpPr>
          <p:nvPr>
            <p:ph type="title"/>
          </p:nvPr>
        </p:nvSpPr>
        <p:spPr/>
        <p:txBody>
          <a:bodyPr>
            <a:noAutofit/>
          </a:bodyPr>
          <a:lstStyle/>
          <a:p>
            <a:r>
              <a:rPr lang="en-GB" sz="3600" dirty="0"/>
              <a:t>Fidelity</a:t>
            </a:r>
          </a:p>
        </p:txBody>
      </p:sp>
    </p:spTree>
    <p:extLst>
      <p:ext uri="{BB962C8B-B14F-4D97-AF65-F5344CB8AC3E}">
        <p14:creationId xmlns:p14="http://schemas.microsoft.com/office/powerpoint/2010/main" val="40339815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is fidelity? </a:t>
            </a:r>
            <a:endParaRPr lang="en-GB" sz="3600" dirty="0"/>
          </a:p>
        </p:txBody>
      </p:sp>
      <p:sp>
        <p:nvSpPr>
          <p:cNvPr id="3" name="Text Placeholder 2"/>
          <p:cNvSpPr>
            <a:spLocks noGrp="1"/>
          </p:cNvSpPr>
          <p:nvPr>
            <p:ph type="body" sz="quarter" idx="13"/>
          </p:nvPr>
        </p:nvSpPr>
        <p:spPr/>
        <p:txBody>
          <a:bodyPr>
            <a:normAutofit/>
          </a:bodyPr>
          <a:lstStyle/>
          <a:p>
            <a:pPr marL="0" indent="0">
              <a:buNone/>
            </a:pPr>
            <a:r>
              <a:rPr lang="en-GB" sz="2800" dirty="0"/>
              <a:t>Fidelity means faithfulness. </a:t>
            </a:r>
          </a:p>
          <a:p>
            <a:pPr marL="0" indent="0">
              <a:buNone/>
            </a:pPr>
            <a:endParaRPr lang="en-GB" sz="2800" dirty="0"/>
          </a:p>
          <a:p>
            <a:pPr marL="0" indent="0">
              <a:buNone/>
            </a:pPr>
            <a:r>
              <a:rPr lang="en-GB" sz="2800" dirty="0"/>
              <a:t>But data faithfulness is not binary.</a:t>
            </a:r>
          </a:p>
          <a:p>
            <a:pPr marL="0" indent="0">
              <a:buNone/>
            </a:pPr>
            <a:endParaRPr lang="en-GB" sz="2800" dirty="0"/>
          </a:p>
        </p:txBody>
      </p:sp>
      <p:sp>
        <p:nvSpPr>
          <p:cNvPr id="4" name="Slide Number Placeholder 3"/>
          <p:cNvSpPr>
            <a:spLocks noGrp="1"/>
          </p:cNvSpPr>
          <p:nvPr>
            <p:ph type="sldNum" sz="quarter" idx="12"/>
          </p:nvPr>
        </p:nvSpPr>
        <p:spPr/>
        <p:txBody>
          <a:bodyPr/>
          <a:lstStyle/>
          <a:p>
            <a:fld id="{016687C5-7511-7743-B429-3BDBE272F28B}" type="slidenum">
              <a:rPr lang="en-US" smtClean="0"/>
              <a:t>23</a:t>
            </a:fld>
            <a:endParaRPr lang="en-US"/>
          </a:p>
        </p:txBody>
      </p:sp>
    </p:spTree>
    <p:extLst>
      <p:ext uri="{BB962C8B-B14F-4D97-AF65-F5344CB8AC3E}">
        <p14:creationId xmlns:p14="http://schemas.microsoft.com/office/powerpoint/2010/main" val="34182797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Synthetic data can be faithful on:</a:t>
            </a:r>
            <a:endParaRPr lang="en-GB" sz="3600" dirty="0"/>
          </a:p>
        </p:txBody>
      </p:sp>
      <p:sp>
        <p:nvSpPr>
          <p:cNvPr id="3" name="Text Placeholder 2"/>
          <p:cNvSpPr>
            <a:spLocks noGrp="1"/>
          </p:cNvSpPr>
          <p:nvPr>
            <p:ph type="body" sz="quarter" idx="13"/>
          </p:nvPr>
        </p:nvSpPr>
        <p:spPr/>
        <p:txBody>
          <a:bodyPr>
            <a:normAutofit/>
          </a:bodyPr>
          <a:lstStyle/>
          <a:p>
            <a:r>
              <a:rPr lang="en-GB" sz="2800" dirty="0"/>
              <a:t>number and/or type of variables?</a:t>
            </a:r>
          </a:p>
          <a:p>
            <a:r>
              <a:rPr lang="en-GB" sz="2800" dirty="0"/>
              <a:t>mean, range, standard deviation, distribution, etc.?</a:t>
            </a:r>
          </a:p>
          <a:p>
            <a:r>
              <a:rPr lang="en-GB" sz="2800" dirty="0"/>
              <a:t>documentation? </a:t>
            </a:r>
          </a:p>
          <a:p>
            <a:r>
              <a:rPr lang="en-GB" sz="2800" dirty="0"/>
              <a:t>volume of data? </a:t>
            </a:r>
          </a:p>
          <a:p>
            <a:r>
              <a:rPr lang="en-GB" sz="2800" dirty="0"/>
              <a:t>relationships between variables?</a:t>
            </a:r>
          </a:p>
          <a:p>
            <a:r>
              <a:rPr lang="en-GB" sz="2800" dirty="0"/>
              <a:t>other features?</a:t>
            </a:r>
          </a:p>
        </p:txBody>
      </p:sp>
      <p:sp>
        <p:nvSpPr>
          <p:cNvPr id="4" name="Slide Number Placeholder 3"/>
          <p:cNvSpPr>
            <a:spLocks noGrp="1"/>
          </p:cNvSpPr>
          <p:nvPr>
            <p:ph type="sldNum" sz="quarter" idx="12"/>
          </p:nvPr>
        </p:nvSpPr>
        <p:spPr/>
        <p:txBody>
          <a:bodyPr/>
          <a:lstStyle/>
          <a:p>
            <a:fld id="{016687C5-7511-7743-B429-3BDBE272F28B}" type="slidenum">
              <a:rPr lang="en-US" smtClean="0"/>
              <a:t>24</a:t>
            </a:fld>
            <a:endParaRPr lang="en-US"/>
          </a:p>
        </p:txBody>
      </p:sp>
    </p:spTree>
    <p:extLst>
      <p:ext uri="{BB962C8B-B14F-4D97-AF65-F5344CB8AC3E}">
        <p14:creationId xmlns:p14="http://schemas.microsoft.com/office/powerpoint/2010/main" val="6770769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Low-fidelity example</a:t>
            </a:r>
            <a:endParaRPr lang="en-GB" sz="3600" dirty="0"/>
          </a:p>
        </p:txBody>
      </p:sp>
      <p:sp>
        <p:nvSpPr>
          <p:cNvPr id="4" name="Slide Number Placeholder 3"/>
          <p:cNvSpPr>
            <a:spLocks noGrp="1"/>
          </p:cNvSpPr>
          <p:nvPr>
            <p:ph type="sldNum" sz="quarter" idx="12"/>
          </p:nvPr>
        </p:nvSpPr>
        <p:spPr/>
        <p:txBody>
          <a:bodyPr/>
          <a:lstStyle/>
          <a:p>
            <a:fld id="{016687C5-7511-7743-B429-3BDBE272F28B}" type="slidenum">
              <a:rPr lang="en-US" smtClean="0"/>
              <a:t>25</a:t>
            </a:fld>
            <a:endParaRPr lang="en-US"/>
          </a:p>
        </p:txBody>
      </p:sp>
      <p:graphicFrame>
        <p:nvGraphicFramePr>
          <p:cNvPr id="5" name="Table 5">
            <a:extLst>
              <a:ext uri="{FF2B5EF4-FFF2-40B4-BE49-F238E27FC236}">
                <a16:creationId xmlns:a16="http://schemas.microsoft.com/office/drawing/2014/main" id="{7F8C4636-EA3A-741E-F2D2-C76232BADD0E}"/>
              </a:ext>
            </a:extLst>
          </p:cNvPr>
          <p:cNvGraphicFramePr>
            <a:graphicFrameLocks noGrp="1"/>
          </p:cNvGraphicFramePr>
          <p:nvPr>
            <p:extLst>
              <p:ext uri="{D42A27DB-BD31-4B8C-83A1-F6EECF244321}">
                <p14:modId xmlns:p14="http://schemas.microsoft.com/office/powerpoint/2010/main" val="939092497"/>
              </p:ext>
            </p:extLst>
          </p:nvPr>
        </p:nvGraphicFramePr>
        <p:xfrm>
          <a:off x="983432" y="1831314"/>
          <a:ext cx="3024336" cy="4189974"/>
        </p:xfrm>
        <a:graphic>
          <a:graphicData uri="http://schemas.openxmlformats.org/drawingml/2006/table">
            <a:tbl>
              <a:tblPr firstRow="1" bandRow="1">
                <a:tableStyleId>{5C22544A-7EE6-4342-B048-85BDC9FD1C3A}</a:tableStyleId>
              </a:tblPr>
              <a:tblGrid>
                <a:gridCol w="756084">
                  <a:extLst>
                    <a:ext uri="{9D8B030D-6E8A-4147-A177-3AD203B41FA5}">
                      <a16:colId xmlns:a16="http://schemas.microsoft.com/office/drawing/2014/main" val="4023300593"/>
                    </a:ext>
                  </a:extLst>
                </a:gridCol>
                <a:gridCol w="756084">
                  <a:extLst>
                    <a:ext uri="{9D8B030D-6E8A-4147-A177-3AD203B41FA5}">
                      <a16:colId xmlns:a16="http://schemas.microsoft.com/office/drawing/2014/main" val="2757757776"/>
                    </a:ext>
                  </a:extLst>
                </a:gridCol>
                <a:gridCol w="756084">
                  <a:extLst>
                    <a:ext uri="{9D8B030D-6E8A-4147-A177-3AD203B41FA5}">
                      <a16:colId xmlns:a16="http://schemas.microsoft.com/office/drawing/2014/main" val="3570379314"/>
                    </a:ext>
                  </a:extLst>
                </a:gridCol>
                <a:gridCol w="756084">
                  <a:extLst>
                    <a:ext uri="{9D8B030D-6E8A-4147-A177-3AD203B41FA5}">
                      <a16:colId xmlns:a16="http://schemas.microsoft.com/office/drawing/2014/main" val="101925934"/>
                    </a:ext>
                  </a:extLst>
                </a:gridCol>
              </a:tblGrid>
              <a:tr h="576063">
                <a:tc>
                  <a:txBody>
                    <a:bodyPr/>
                    <a:lstStyle/>
                    <a:p>
                      <a:r>
                        <a:rPr lang="en-GB" dirty="0"/>
                        <a:t>Q</a:t>
                      </a:r>
                    </a:p>
                  </a:txBody>
                  <a:tcPr/>
                </a:tc>
                <a:tc>
                  <a:txBody>
                    <a:bodyPr/>
                    <a:lstStyle/>
                    <a:p>
                      <a:r>
                        <a:rPr lang="en-GB" dirty="0"/>
                        <a:t>X</a:t>
                      </a:r>
                    </a:p>
                  </a:txBody>
                  <a:tcPr/>
                </a:tc>
                <a:tc>
                  <a:txBody>
                    <a:bodyPr/>
                    <a:lstStyle/>
                    <a:p>
                      <a:r>
                        <a:rPr lang="en-GB" dirty="0"/>
                        <a:t>Y</a:t>
                      </a:r>
                    </a:p>
                  </a:txBody>
                  <a:tcPr/>
                </a:tc>
                <a:tc>
                  <a:txBody>
                    <a:bodyPr/>
                    <a:lstStyle/>
                    <a:p>
                      <a:r>
                        <a:rPr lang="en-GB" dirty="0"/>
                        <a:t>Z</a:t>
                      </a:r>
                    </a:p>
                  </a:txBody>
                  <a:tcPr/>
                </a:tc>
                <a:extLst>
                  <a:ext uri="{0D108BD9-81ED-4DB2-BD59-A6C34878D82A}">
                    <a16:rowId xmlns:a16="http://schemas.microsoft.com/office/drawing/2014/main" val="4095879602"/>
                  </a:ext>
                </a:extLst>
              </a:tr>
              <a:tr h="643691">
                <a:tc>
                  <a:txBody>
                    <a:bodyPr/>
                    <a:lstStyle/>
                    <a:p>
                      <a:r>
                        <a:rPr lang="en-GB" dirty="0"/>
                        <a:t>1</a:t>
                      </a:r>
                    </a:p>
                  </a:txBody>
                  <a:tcPr/>
                </a:tc>
                <a:tc>
                  <a:txBody>
                    <a:bodyPr/>
                    <a:lstStyle/>
                    <a:p>
                      <a:r>
                        <a:rPr lang="en-GB" dirty="0"/>
                        <a:t>3</a:t>
                      </a:r>
                    </a:p>
                  </a:txBody>
                  <a:tcPr/>
                </a:tc>
                <a:tc>
                  <a:txBody>
                    <a:bodyPr/>
                    <a:lstStyle/>
                    <a:p>
                      <a:r>
                        <a:rPr lang="en-GB" dirty="0"/>
                        <a:t>45</a:t>
                      </a:r>
                    </a:p>
                  </a:txBody>
                  <a:tcPr/>
                </a:tc>
                <a:tc>
                  <a:txBody>
                    <a:bodyPr/>
                    <a:lstStyle/>
                    <a:p>
                      <a:r>
                        <a:rPr lang="en-GB" dirty="0"/>
                        <a:t>100</a:t>
                      </a:r>
                    </a:p>
                  </a:txBody>
                  <a:tcPr/>
                </a:tc>
                <a:extLst>
                  <a:ext uri="{0D108BD9-81ED-4DB2-BD59-A6C34878D82A}">
                    <a16:rowId xmlns:a16="http://schemas.microsoft.com/office/drawing/2014/main" val="83861875"/>
                  </a:ext>
                </a:extLst>
              </a:tr>
              <a:tr h="752297">
                <a:tc>
                  <a:txBody>
                    <a:bodyPr/>
                    <a:lstStyle/>
                    <a:p>
                      <a:r>
                        <a:rPr lang="en-GB" dirty="0"/>
                        <a:t>0</a:t>
                      </a:r>
                    </a:p>
                  </a:txBody>
                  <a:tcPr/>
                </a:tc>
                <a:tc>
                  <a:txBody>
                    <a:bodyPr/>
                    <a:lstStyle/>
                    <a:p>
                      <a:r>
                        <a:rPr lang="en-GB" dirty="0"/>
                        <a:t>9</a:t>
                      </a:r>
                    </a:p>
                  </a:txBody>
                  <a:tcPr/>
                </a:tc>
                <a:tc>
                  <a:txBody>
                    <a:bodyPr/>
                    <a:lstStyle/>
                    <a:p>
                      <a:r>
                        <a:rPr lang="en-GB" dirty="0"/>
                        <a:t>40</a:t>
                      </a:r>
                    </a:p>
                  </a:txBody>
                  <a:tcPr/>
                </a:tc>
                <a:tc>
                  <a:txBody>
                    <a:bodyPr/>
                    <a:lstStyle/>
                    <a:p>
                      <a:r>
                        <a:rPr lang="en-GB" dirty="0"/>
                        <a:t>200</a:t>
                      </a:r>
                    </a:p>
                  </a:txBody>
                  <a:tcPr/>
                </a:tc>
                <a:extLst>
                  <a:ext uri="{0D108BD9-81ED-4DB2-BD59-A6C34878D82A}">
                    <a16:rowId xmlns:a16="http://schemas.microsoft.com/office/drawing/2014/main" val="3456327180"/>
                  </a:ext>
                </a:extLst>
              </a:tr>
              <a:tr h="1191919">
                <a:tc>
                  <a:txBody>
                    <a:bodyPr/>
                    <a:lstStyle/>
                    <a:p>
                      <a:r>
                        <a:rPr lang="en-GB" dirty="0"/>
                        <a:t>0</a:t>
                      </a:r>
                    </a:p>
                  </a:txBody>
                  <a:tcPr/>
                </a:tc>
                <a:tc>
                  <a:txBody>
                    <a:bodyPr/>
                    <a:lstStyle/>
                    <a:p>
                      <a:r>
                        <a:rPr lang="en-GB" dirty="0"/>
                        <a:t>10</a:t>
                      </a:r>
                    </a:p>
                  </a:txBody>
                  <a:tcPr/>
                </a:tc>
                <a:tc>
                  <a:txBody>
                    <a:bodyPr/>
                    <a:lstStyle/>
                    <a:p>
                      <a:r>
                        <a:rPr lang="en-GB" dirty="0"/>
                        <a:t>40</a:t>
                      </a:r>
                    </a:p>
                  </a:txBody>
                  <a:tcPr/>
                </a:tc>
                <a:tc>
                  <a:txBody>
                    <a:bodyPr/>
                    <a:lstStyle/>
                    <a:p>
                      <a:r>
                        <a:rPr lang="en-GB" dirty="0"/>
                        <a:t>300</a:t>
                      </a:r>
                    </a:p>
                  </a:txBody>
                  <a:tcPr/>
                </a:tc>
                <a:extLst>
                  <a:ext uri="{0D108BD9-81ED-4DB2-BD59-A6C34878D82A}">
                    <a16:rowId xmlns:a16="http://schemas.microsoft.com/office/drawing/2014/main" val="1139984804"/>
                  </a:ext>
                </a:extLst>
              </a:tr>
              <a:tr h="1026004">
                <a:tc>
                  <a:txBody>
                    <a:bodyPr/>
                    <a:lstStyle/>
                    <a:p>
                      <a:r>
                        <a:rPr lang="en-GB" dirty="0"/>
                        <a:t>1</a:t>
                      </a:r>
                    </a:p>
                  </a:txBody>
                  <a:tcPr/>
                </a:tc>
                <a:tc>
                  <a:txBody>
                    <a:bodyPr/>
                    <a:lstStyle/>
                    <a:p>
                      <a:r>
                        <a:rPr lang="en-GB" dirty="0"/>
                        <a:t>9</a:t>
                      </a:r>
                    </a:p>
                  </a:txBody>
                  <a:tcPr/>
                </a:tc>
                <a:tc>
                  <a:txBody>
                    <a:bodyPr/>
                    <a:lstStyle/>
                    <a:p>
                      <a:r>
                        <a:rPr lang="en-GB" dirty="0"/>
                        <a:t>55</a:t>
                      </a:r>
                    </a:p>
                  </a:txBody>
                  <a:tcPr/>
                </a:tc>
                <a:tc>
                  <a:txBody>
                    <a:bodyPr/>
                    <a:lstStyle/>
                    <a:p>
                      <a:r>
                        <a:rPr lang="en-GB" dirty="0"/>
                        <a:t>200</a:t>
                      </a:r>
                    </a:p>
                  </a:txBody>
                  <a:tcPr/>
                </a:tc>
                <a:extLst>
                  <a:ext uri="{0D108BD9-81ED-4DB2-BD59-A6C34878D82A}">
                    <a16:rowId xmlns:a16="http://schemas.microsoft.com/office/drawing/2014/main" val="3357219580"/>
                  </a:ext>
                </a:extLst>
              </a:tr>
            </a:tbl>
          </a:graphicData>
        </a:graphic>
      </p:graphicFrame>
      <p:graphicFrame>
        <p:nvGraphicFramePr>
          <p:cNvPr id="6" name="Table 5">
            <a:extLst>
              <a:ext uri="{FF2B5EF4-FFF2-40B4-BE49-F238E27FC236}">
                <a16:creationId xmlns:a16="http://schemas.microsoft.com/office/drawing/2014/main" id="{2DEC99A0-51F0-C3CE-1F62-1E967E8AEEF5}"/>
              </a:ext>
            </a:extLst>
          </p:cNvPr>
          <p:cNvGraphicFramePr>
            <a:graphicFrameLocks noGrp="1"/>
          </p:cNvGraphicFramePr>
          <p:nvPr>
            <p:extLst>
              <p:ext uri="{D42A27DB-BD31-4B8C-83A1-F6EECF244321}">
                <p14:modId xmlns:p14="http://schemas.microsoft.com/office/powerpoint/2010/main" val="3625746257"/>
              </p:ext>
            </p:extLst>
          </p:nvPr>
        </p:nvGraphicFramePr>
        <p:xfrm>
          <a:off x="6384032" y="1831314"/>
          <a:ext cx="3024336" cy="4122347"/>
        </p:xfrm>
        <a:graphic>
          <a:graphicData uri="http://schemas.openxmlformats.org/drawingml/2006/table">
            <a:tbl>
              <a:tblPr firstRow="1" bandRow="1">
                <a:tableStyleId>{5C22544A-7EE6-4342-B048-85BDC9FD1C3A}</a:tableStyleId>
              </a:tblPr>
              <a:tblGrid>
                <a:gridCol w="756084">
                  <a:extLst>
                    <a:ext uri="{9D8B030D-6E8A-4147-A177-3AD203B41FA5}">
                      <a16:colId xmlns:a16="http://schemas.microsoft.com/office/drawing/2014/main" val="4023300593"/>
                    </a:ext>
                  </a:extLst>
                </a:gridCol>
                <a:gridCol w="756084">
                  <a:extLst>
                    <a:ext uri="{9D8B030D-6E8A-4147-A177-3AD203B41FA5}">
                      <a16:colId xmlns:a16="http://schemas.microsoft.com/office/drawing/2014/main" val="2757757776"/>
                    </a:ext>
                  </a:extLst>
                </a:gridCol>
                <a:gridCol w="756084">
                  <a:extLst>
                    <a:ext uri="{9D8B030D-6E8A-4147-A177-3AD203B41FA5}">
                      <a16:colId xmlns:a16="http://schemas.microsoft.com/office/drawing/2014/main" val="3570379314"/>
                    </a:ext>
                  </a:extLst>
                </a:gridCol>
                <a:gridCol w="756084">
                  <a:extLst>
                    <a:ext uri="{9D8B030D-6E8A-4147-A177-3AD203B41FA5}">
                      <a16:colId xmlns:a16="http://schemas.microsoft.com/office/drawing/2014/main" val="101925934"/>
                    </a:ext>
                  </a:extLst>
                </a:gridCol>
              </a:tblGrid>
              <a:tr h="508436">
                <a:tc>
                  <a:txBody>
                    <a:bodyPr/>
                    <a:lstStyle/>
                    <a:p>
                      <a:r>
                        <a:rPr lang="en-GB" dirty="0"/>
                        <a:t>Q</a:t>
                      </a:r>
                    </a:p>
                  </a:txBody>
                  <a:tcPr/>
                </a:tc>
                <a:tc>
                  <a:txBody>
                    <a:bodyPr/>
                    <a:lstStyle/>
                    <a:p>
                      <a:r>
                        <a:rPr lang="en-GB" dirty="0"/>
                        <a:t>X</a:t>
                      </a:r>
                    </a:p>
                  </a:txBody>
                  <a:tcPr/>
                </a:tc>
                <a:tc>
                  <a:txBody>
                    <a:bodyPr/>
                    <a:lstStyle/>
                    <a:p>
                      <a:r>
                        <a:rPr lang="en-GB" dirty="0"/>
                        <a:t>Y</a:t>
                      </a:r>
                    </a:p>
                  </a:txBody>
                  <a:tcPr/>
                </a:tc>
                <a:tc>
                  <a:txBody>
                    <a:bodyPr/>
                    <a:lstStyle/>
                    <a:p>
                      <a:r>
                        <a:rPr lang="en-GB" dirty="0"/>
                        <a:t>Z</a:t>
                      </a:r>
                    </a:p>
                  </a:txBody>
                  <a:tcPr/>
                </a:tc>
                <a:extLst>
                  <a:ext uri="{0D108BD9-81ED-4DB2-BD59-A6C34878D82A}">
                    <a16:rowId xmlns:a16="http://schemas.microsoft.com/office/drawing/2014/main" val="4095879602"/>
                  </a:ext>
                </a:extLst>
              </a:tr>
              <a:tr h="643691">
                <a:tc>
                  <a:txBody>
                    <a:bodyPr/>
                    <a:lstStyle/>
                    <a:p>
                      <a:r>
                        <a:rPr lang="en-GB" dirty="0"/>
                        <a:t>3</a:t>
                      </a:r>
                    </a:p>
                  </a:txBody>
                  <a:tcPr/>
                </a:tc>
                <a:tc>
                  <a:txBody>
                    <a:bodyPr/>
                    <a:lstStyle/>
                    <a:p>
                      <a:r>
                        <a:rPr lang="en-GB" dirty="0"/>
                        <a:t>3</a:t>
                      </a:r>
                    </a:p>
                  </a:txBody>
                  <a:tcPr/>
                </a:tc>
                <a:tc>
                  <a:txBody>
                    <a:bodyPr/>
                    <a:lstStyle/>
                    <a:p>
                      <a:r>
                        <a:rPr lang="en-GB" dirty="0"/>
                        <a:t>45</a:t>
                      </a:r>
                    </a:p>
                  </a:txBody>
                  <a:tcPr/>
                </a:tc>
                <a:tc>
                  <a:txBody>
                    <a:bodyPr/>
                    <a:lstStyle/>
                    <a:p>
                      <a:r>
                        <a:rPr lang="en-GB" dirty="0"/>
                        <a:t>100.63</a:t>
                      </a:r>
                    </a:p>
                  </a:txBody>
                  <a:tcPr/>
                </a:tc>
                <a:extLst>
                  <a:ext uri="{0D108BD9-81ED-4DB2-BD59-A6C34878D82A}">
                    <a16:rowId xmlns:a16="http://schemas.microsoft.com/office/drawing/2014/main" val="83861875"/>
                  </a:ext>
                </a:extLst>
              </a:tr>
              <a:tr h="752297">
                <a:tc>
                  <a:txBody>
                    <a:bodyPr/>
                    <a:lstStyle/>
                    <a:p>
                      <a:r>
                        <a:rPr lang="en-GB" dirty="0"/>
                        <a:t>3</a:t>
                      </a:r>
                    </a:p>
                  </a:txBody>
                  <a:tcPr/>
                </a:tc>
                <a:tc>
                  <a:txBody>
                    <a:bodyPr/>
                    <a:lstStyle/>
                    <a:p>
                      <a:r>
                        <a:rPr lang="en-GB" dirty="0"/>
                        <a:t>6</a:t>
                      </a:r>
                    </a:p>
                  </a:txBody>
                  <a:tcPr/>
                </a:tc>
                <a:tc>
                  <a:txBody>
                    <a:bodyPr/>
                    <a:lstStyle/>
                    <a:p>
                      <a:r>
                        <a:rPr lang="en-GB" dirty="0"/>
                        <a:t>45</a:t>
                      </a:r>
                    </a:p>
                  </a:txBody>
                  <a:tcPr/>
                </a:tc>
                <a:tc>
                  <a:txBody>
                    <a:bodyPr/>
                    <a:lstStyle/>
                    <a:p>
                      <a:r>
                        <a:rPr lang="en-GB" dirty="0"/>
                        <a:t>234.98</a:t>
                      </a:r>
                    </a:p>
                  </a:txBody>
                  <a:tcPr/>
                </a:tc>
                <a:extLst>
                  <a:ext uri="{0D108BD9-81ED-4DB2-BD59-A6C34878D82A}">
                    <a16:rowId xmlns:a16="http://schemas.microsoft.com/office/drawing/2014/main" val="3456327180"/>
                  </a:ext>
                </a:extLst>
              </a:tr>
              <a:tr h="1191919">
                <a:tc>
                  <a:txBody>
                    <a:bodyPr/>
                    <a:lstStyle/>
                    <a:p>
                      <a:r>
                        <a:rPr lang="en-GB" dirty="0"/>
                        <a:t>4</a:t>
                      </a:r>
                    </a:p>
                  </a:txBody>
                  <a:tcPr/>
                </a:tc>
                <a:tc>
                  <a:txBody>
                    <a:bodyPr/>
                    <a:lstStyle/>
                    <a:p>
                      <a:r>
                        <a:rPr lang="en-GB" dirty="0"/>
                        <a:t>5</a:t>
                      </a:r>
                    </a:p>
                  </a:txBody>
                  <a:tcPr/>
                </a:tc>
                <a:tc>
                  <a:txBody>
                    <a:bodyPr/>
                    <a:lstStyle/>
                    <a:p>
                      <a:r>
                        <a:rPr lang="en-GB" dirty="0"/>
                        <a:t>45</a:t>
                      </a:r>
                    </a:p>
                  </a:txBody>
                  <a:tcPr/>
                </a:tc>
                <a:tc>
                  <a:txBody>
                    <a:bodyPr/>
                    <a:lstStyle/>
                    <a:p>
                      <a:r>
                        <a:rPr lang="en-GB" dirty="0"/>
                        <a:t>297.22</a:t>
                      </a:r>
                    </a:p>
                  </a:txBody>
                  <a:tcPr/>
                </a:tc>
                <a:extLst>
                  <a:ext uri="{0D108BD9-81ED-4DB2-BD59-A6C34878D82A}">
                    <a16:rowId xmlns:a16="http://schemas.microsoft.com/office/drawing/2014/main" val="1139984804"/>
                  </a:ext>
                </a:extLst>
              </a:tr>
              <a:tr h="1026004">
                <a:tc>
                  <a:txBody>
                    <a:bodyPr/>
                    <a:lstStyle/>
                    <a:p>
                      <a:r>
                        <a:rPr lang="en-GB" dirty="0"/>
                        <a:t>4</a:t>
                      </a:r>
                    </a:p>
                  </a:txBody>
                  <a:tcPr/>
                </a:tc>
                <a:tc>
                  <a:txBody>
                    <a:bodyPr/>
                    <a:lstStyle/>
                    <a:p>
                      <a:r>
                        <a:rPr lang="en-GB" dirty="0"/>
                        <a:t>8</a:t>
                      </a:r>
                    </a:p>
                  </a:txBody>
                  <a:tcPr/>
                </a:tc>
                <a:tc>
                  <a:txBody>
                    <a:bodyPr/>
                    <a:lstStyle/>
                    <a:p>
                      <a:r>
                        <a:rPr lang="en-GB" dirty="0"/>
                        <a:t>45</a:t>
                      </a:r>
                    </a:p>
                  </a:txBody>
                  <a:tcPr/>
                </a:tc>
                <a:tc>
                  <a:txBody>
                    <a:bodyPr/>
                    <a:lstStyle/>
                    <a:p>
                      <a:r>
                        <a:rPr lang="en-GB" dirty="0"/>
                        <a:t>174.99</a:t>
                      </a:r>
                    </a:p>
                  </a:txBody>
                  <a:tcPr/>
                </a:tc>
                <a:extLst>
                  <a:ext uri="{0D108BD9-81ED-4DB2-BD59-A6C34878D82A}">
                    <a16:rowId xmlns:a16="http://schemas.microsoft.com/office/drawing/2014/main" val="3357219580"/>
                  </a:ext>
                </a:extLst>
              </a:tr>
            </a:tbl>
          </a:graphicData>
        </a:graphic>
      </p:graphicFrame>
      <p:sp>
        <p:nvSpPr>
          <p:cNvPr id="7" name="TextBox 6">
            <a:extLst>
              <a:ext uri="{FF2B5EF4-FFF2-40B4-BE49-F238E27FC236}">
                <a16:creationId xmlns:a16="http://schemas.microsoft.com/office/drawing/2014/main" id="{A9B8E039-C6EF-87EA-9F06-44554C365B6A}"/>
              </a:ext>
            </a:extLst>
          </p:cNvPr>
          <p:cNvSpPr txBox="1"/>
          <p:nvPr/>
        </p:nvSpPr>
        <p:spPr>
          <a:xfrm>
            <a:off x="1559496" y="1340768"/>
            <a:ext cx="8280920" cy="369332"/>
          </a:xfrm>
          <a:prstGeom prst="rect">
            <a:avLst/>
          </a:prstGeom>
          <a:noFill/>
        </p:spPr>
        <p:txBody>
          <a:bodyPr wrap="square" rtlCol="0">
            <a:spAutoFit/>
          </a:bodyPr>
          <a:lstStyle/>
          <a:p>
            <a:r>
              <a:rPr lang="en-GB" dirty="0"/>
              <a:t>Real						Synthetic</a:t>
            </a:r>
          </a:p>
        </p:txBody>
      </p:sp>
    </p:spTree>
    <p:extLst>
      <p:ext uri="{BB962C8B-B14F-4D97-AF65-F5344CB8AC3E}">
        <p14:creationId xmlns:p14="http://schemas.microsoft.com/office/powerpoint/2010/main" val="23662271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Relationships between variables</a:t>
            </a:r>
            <a:endParaRPr lang="en-GB" sz="3600" dirty="0"/>
          </a:p>
        </p:txBody>
      </p:sp>
      <p:sp>
        <p:nvSpPr>
          <p:cNvPr id="4" name="Slide Number Placeholder 3"/>
          <p:cNvSpPr>
            <a:spLocks noGrp="1"/>
          </p:cNvSpPr>
          <p:nvPr>
            <p:ph type="sldNum" sz="quarter" idx="12"/>
          </p:nvPr>
        </p:nvSpPr>
        <p:spPr/>
        <p:txBody>
          <a:bodyPr/>
          <a:lstStyle/>
          <a:p>
            <a:fld id="{016687C5-7511-7743-B429-3BDBE272F28B}" type="slidenum">
              <a:rPr lang="en-US" smtClean="0"/>
              <a:t>26</a:t>
            </a:fld>
            <a:endParaRPr lang="en-US"/>
          </a:p>
        </p:txBody>
      </p:sp>
      <p:pic>
        <p:nvPicPr>
          <p:cNvPr id="10" name="Google Shape;132;p25" descr="A graph showing weight correlating with height">
            <a:extLst>
              <a:ext uri="{FF2B5EF4-FFF2-40B4-BE49-F238E27FC236}">
                <a16:creationId xmlns:a16="http://schemas.microsoft.com/office/drawing/2014/main" id="{05AEEC5D-BBEC-F731-A57E-79C45EA022F8}"/>
              </a:ext>
            </a:extLst>
          </p:cNvPr>
          <p:cNvPicPr preferRelativeResize="0"/>
          <p:nvPr/>
        </p:nvPicPr>
        <p:blipFill>
          <a:blip r:embed="rId3">
            <a:alphaModFix/>
          </a:blip>
          <a:stretch>
            <a:fillRect/>
          </a:stretch>
        </p:blipFill>
        <p:spPr>
          <a:xfrm>
            <a:off x="2999656" y="1962565"/>
            <a:ext cx="6385500" cy="3471132"/>
          </a:xfrm>
          <a:prstGeom prst="rect">
            <a:avLst/>
          </a:prstGeom>
          <a:noFill/>
          <a:ln>
            <a:noFill/>
          </a:ln>
        </p:spPr>
      </p:pic>
    </p:spTree>
    <p:extLst>
      <p:ext uri="{BB962C8B-B14F-4D97-AF65-F5344CB8AC3E}">
        <p14:creationId xmlns:p14="http://schemas.microsoft.com/office/powerpoint/2010/main" val="23250954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High-fidelity synthetic data</a:t>
            </a:r>
            <a:endParaRPr lang="en-GB" sz="3600" dirty="0"/>
          </a:p>
        </p:txBody>
      </p:sp>
      <p:sp>
        <p:nvSpPr>
          <p:cNvPr id="4" name="Slide Number Placeholder 3"/>
          <p:cNvSpPr>
            <a:spLocks noGrp="1"/>
          </p:cNvSpPr>
          <p:nvPr>
            <p:ph type="sldNum" sz="quarter" idx="12"/>
          </p:nvPr>
        </p:nvSpPr>
        <p:spPr/>
        <p:txBody>
          <a:bodyPr/>
          <a:lstStyle/>
          <a:p>
            <a:fld id="{016687C5-7511-7743-B429-3BDBE272F28B}" type="slidenum">
              <a:rPr lang="en-US" smtClean="0"/>
              <a:t>27</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buNone/>
            </a:pPr>
            <a:r>
              <a:rPr lang="en-GB" sz="2800" dirty="0"/>
              <a:t>Very hard to make as it must be custom built to suit the particular dataset, research question, use case and generation method. </a:t>
            </a:r>
          </a:p>
          <a:p>
            <a:pPr marL="0" indent="0">
              <a:buNone/>
            </a:pPr>
            <a:endParaRPr lang="en-GB" sz="2800" dirty="0"/>
          </a:p>
          <a:p>
            <a:pPr marL="0" indent="0">
              <a:buNone/>
            </a:pPr>
            <a:r>
              <a:rPr lang="en-GB" sz="2800" dirty="0"/>
              <a:t>Need to clarify exactly *which* features of the original need to be faithful and which can be unfaithful. </a:t>
            </a:r>
          </a:p>
          <a:p>
            <a:pPr marL="0" indent="0">
              <a:buNone/>
            </a:pPr>
            <a:endParaRPr lang="en-GB" sz="2800" dirty="0"/>
          </a:p>
          <a:p>
            <a:pPr marL="0" indent="0">
              <a:buNone/>
            </a:pPr>
            <a:r>
              <a:rPr lang="en-GB" sz="2800" dirty="0"/>
              <a:t>Nothing can be 100% faithful, especially if disclosure is a problem.</a:t>
            </a:r>
          </a:p>
        </p:txBody>
      </p:sp>
    </p:spTree>
    <p:extLst>
      <p:ext uri="{BB962C8B-B14F-4D97-AF65-F5344CB8AC3E}">
        <p14:creationId xmlns:p14="http://schemas.microsoft.com/office/powerpoint/2010/main" val="25874834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Greater fidelity is not always better</a:t>
            </a:r>
          </a:p>
        </p:txBody>
      </p:sp>
      <p:sp>
        <p:nvSpPr>
          <p:cNvPr id="4" name="Slide Number Placeholder 3"/>
          <p:cNvSpPr>
            <a:spLocks noGrp="1"/>
          </p:cNvSpPr>
          <p:nvPr>
            <p:ph type="sldNum" sz="quarter" idx="12"/>
          </p:nvPr>
        </p:nvSpPr>
        <p:spPr/>
        <p:txBody>
          <a:bodyPr/>
          <a:lstStyle/>
          <a:p>
            <a:fld id="{016687C5-7511-7743-B429-3BDBE272F28B}" type="slidenum">
              <a:rPr lang="en-US" smtClean="0"/>
              <a:t>28</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buNone/>
            </a:pPr>
            <a:r>
              <a:rPr lang="en-GB" sz="2800" dirty="0"/>
              <a:t>The many reasons to make synthetic data may mean that we actually want synth versions that are NOT faithful to the original in some ways. </a:t>
            </a:r>
          </a:p>
          <a:p>
            <a:pPr marL="0" indent="0">
              <a:buNone/>
            </a:pPr>
            <a:endParaRPr lang="en-GB" sz="2800" dirty="0"/>
          </a:p>
          <a:p>
            <a:pPr marL="0" indent="0">
              <a:buNone/>
            </a:pPr>
            <a:r>
              <a:rPr lang="en-GB" sz="2800" dirty="0"/>
              <a:t>Example: </a:t>
            </a:r>
          </a:p>
          <a:p>
            <a:pPr marL="0" indent="0">
              <a:buNone/>
            </a:pPr>
            <a:r>
              <a:rPr lang="en-GB" sz="2800" dirty="0"/>
              <a:t>Goal = AI tool to categorise skin lesion pictures by risk</a:t>
            </a:r>
          </a:p>
          <a:p>
            <a:pPr marL="0" indent="0">
              <a:buNone/>
            </a:pPr>
            <a:r>
              <a:rPr lang="en-GB" sz="2800" dirty="0"/>
              <a:t>Problem = real data has relatively few photos of skin lesions on POC</a:t>
            </a:r>
          </a:p>
        </p:txBody>
      </p:sp>
    </p:spTree>
    <p:extLst>
      <p:ext uri="{BB962C8B-B14F-4D97-AF65-F5344CB8AC3E}">
        <p14:creationId xmlns:p14="http://schemas.microsoft.com/office/powerpoint/2010/main" val="12870358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16687C5-7511-7743-B429-3BDBE272F28B}" type="slidenum">
              <a:rPr lang="en-US" smtClean="0"/>
              <a:t>29</a:t>
            </a:fld>
            <a:endParaRPr lang="en-US"/>
          </a:p>
        </p:txBody>
      </p:sp>
      <p:sp>
        <p:nvSpPr>
          <p:cNvPr id="3" name="Title 2"/>
          <p:cNvSpPr>
            <a:spLocks noGrp="1"/>
          </p:cNvSpPr>
          <p:nvPr>
            <p:ph type="title"/>
          </p:nvPr>
        </p:nvSpPr>
        <p:spPr/>
        <p:txBody>
          <a:bodyPr>
            <a:noAutofit/>
          </a:bodyPr>
          <a:lstStyle/>
          <a:p>
            <a:r>
              <a:rPr lang="en-GB" sz="3600" dirty="0"/>
              <a:t>Uses for synthetic data</a:t>
            </a:r>
          </a:p>
        </p:txBody>
      </p:sp>
    </p:spTree>
    <p:extLst>
      <p:ext uri="{BB962C8B-B14F-4D97-AF65-F5344CB8AC3E}">
        <p14:creationId xmlns:p14="http://schemas.microsoft.com/office/powerpoint/2010/main" val="32676547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a:t>Interaction in this workshop</a:t>
            </a:r>
          </a:p>
        </p:txBody>
      </p:sp>
      <p:sp>
        <p:nvSpPr>
          <p:cNvPr id="3" name="Text Placeholder 2"/>
          <p:cNvSpPr>
            <a:spLocks noGrp="1"/>
          </p:cNvSpPr>
          <p:nvPr>
            <p:ph type="body" sz="quarter" idx="13"/>
          </p:nvPr>
        </p:nvSpPr>
        <p:spPr/>
        <p:txBody>
          <a:bodyPr>
            <a:normAutofit/>
          </a:bodyPr>
          <a:lstStyle/>
          <a:p>
            <a:r>
              <a:rPr lang="en-GB" sz="2400" dirty="0">
                <a:latin typeface="+mn-lt"/>
                <a:cs typeface="Arial" panose="020B0604020202020204" pitchFamily="34" charset="0"/>
              </a:rPr>
              <a:t>At any point in the workshop you can use the Zoom chat to ask the workshop facilitator about technical questions or comments.</a:t>
            </a:r>
          </a:p>
          <a:p>
            <a:r>
              <a:rPr lang="en-GB" sz="2400" dirty="0">
                <a:latin typeface="+mn-lt"/>
                <a:cs typeface="Arial" panose="020B0604020202020204" pitchFamily="34" charset="0"/>
              </a:rPr>
              <a:t>At any point, you can ask or upvote questions for me, the workshop host, in the Zoom Q&amp;A. </a:t>
            </a:r>
          </a:p>
          <a:p>
            <a:endParaRPr lang="en-GB" dirty="0"/>
          </a:p>
        </p:txBody>
      </p:sp>
      <p:sp>
        <p:nvSpPr>
          <p:cNvPr id="4" name="Slide Number Placeholder 3"/>
          <p:cNvSpPr>
            <a:spLocks noGrp="1"/>
          </p:cNvSpPr>
          <p:nvPr>
            <p:ph type="sldNum" sz="quarter" idx="12"/>
          </p:nvPr>
        </p:nvSpPr>
        <p:spPr/>
        <p:txBody>
          <a:bodyPr/>
          <a:lstStyle/>
          <a:p>
            <a:fld id="{016687C5-7511-7743-B429-3BDBE272F28B}" type="slidenum">
              <a:rPr lang="en-US" smtClean="0"/>
              <a:t>3</a:t>
            </a:fld>
            <a:endParaRPr lang="en-US"/>
          </a:p>
        </p:txBody>
      </p:sp>
      <p:pic>
        <p:nvPicPr>
          <p:cNvPr id="5" name="Google Shape;70;p15" descr="Screenshot of Zoom Webinar with the Q&amp;A tab selected.">
            <a:extLst>
              <a:ext uri="{FF2B5EF4-FFF2-40B4-BE49-F238E27FC236}">
                <a16:creationId xmlns:a16="http://schemas.microsoft.com/office/drawing/2014/main" id="{C3C567E6-8AF1-DECF-F52E-AFEAD6B687BE}"/>
              </a:ext>
            </a:extLst>
          </p:cNvPr>
          <p:cNvPicPr preferRelativeResize="0"/>
          <p:nvPr/>
        </p:nvPicPr>
        <p:blipFill rotWithShape="1">
          <a:blip r:embed="rId2">
            <a:alphaModFix/>
          </a:blip>
          <a:srcRect l="27110" t="57648" r="15235"/>
          <a:stretch/>
        </p:blipFill>
        <p:spPr>
          <a:xfrm>
            <a:off x="2510118" y="3661410"/>
            <a:ext cx="5293360" cy="283047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956678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Preview</a:t>
            </a:r>
          </a:p>
        </p:txBody>
      </p:sp>
      <p:sp>
        <p:nvSpPr>
          <p:cNvPr id="4" name="Slide Number Placeholder 3"/>
          <p:cNvSpPr>
            <a:spLocks noGrp="1"/>
          </p:cNvSpPr>
          <p:nvPr>
            <p:ph type="sldNum" sz="quarter" idx="12"/>
          </p:nvPr>
        </p:nvSpPr>
        <p:spPr/>
        <p:txBody>
          <a:bodyPr/>
          <a:lstStyle/>
          <a:p>
            <a:fld id="{016687C5-7511-7743-B429-3BDBE272F28B}" type="slidenum">
              <a:rPr lang="en-US" smtClean="0"/>
              <a:t>30</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lgn="l">
              <a:buNone/>
            </a:pPr>
            <a:r>
              <a:rPr lang="en-GB" sz="2800" b="0" i="0" u="none" strike="noStrike" baseline="0" dirty="0">
                <a:latin typeface="+mn-lt"/>
              </a:rPr>
              <a:t>Small dataset to demonstrate structure and style of the real data set, perhaps in order to help users decide to apply for access. </a:t>
            </a:r>
          </a:p>
          <a:p>
            <a:pPr marL="0" indent="0" algn="l">
              <a:buNone/>
            </a:pPr>
            <a:r>
              <a:rPr lang="en-GB" sz="2800" dirty="0">
                <a:latin typeface="+mn-lt"/>
              </a:rPr>
              <a:t>These should be faithful to:</a:t>
            </a:r>
          </a:p>
          <a:p>
            <a:pPr algn="l"/>
            <a:r>
              <a:rPr lang="en-GB" sz="2800" b="0" i="0" u="none" strike="noStrike" baseline="0" dirty="0">
                <a:latin typeface="+mn-lt"/>
              </a:rPr>
              <a:t>number and type of fields</a:t>
            </a:r>
          </a:p>
          <a:p>
            <a:pPr algn="l"/>
            <a:r>
              <a:rPr lang="en-GB" sz="2800" b="0" i="0" u="none" strike="noStrike" baseline="0" dirty="0">
                <a:latin typeface="+mn-lt"/>
              </a:rPr>
              <a:t>format </a:t>
            </a:r>
          </a:p>
          <a:p>
            <a:pPr algn="l"/>
            <a:r>
              <a:rPr lang="en-GB" sz="2800" b="0" i="0" u="none" strike="noStrike" baseline="0" dirty="0">
                <a:latin typeface="+mn-lt"/>
              </a:rPr>
              <a:t>special attention features that make the real dataset unique</a:t>
            </a:r>
          </a:p>
          <a:p>
            <a:pPr marL="0" indent="0" algn="l">
              <a:buNone/>
            </a:pPr>
            <a:r>
              <a:rPr lang="en-GB" sz="2800" b="0" i="0" u="none" strike="noStrike" baseline="0" dirty="0">
                <a:latin typeface="+mn-lt"/>
              </a:rPr>
              <a:t>It should also indicate the presence or possibility of any features or relationships of interest. </a:t>
            </a:r>
            <a:endParaRPr lang="en-GB" sz="2800" dirty="0">
              <a:latin typeface="+mn-lt"/>
            </a:endParaRPr>
          </a:p>
        </p:txBody>
      </p:sp>
    </p:spTree>
    <p:extLst>
      <p:ext uri="{BB962C8B-B14F-4D97-AF65-F5344CB8AC3E}">
        <p14:creationId xmlns:p14="http://schemas.microsoft.com/office/powerpoint/2010/main" val="15352949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Proof of concept</a:t>
            </a:r>
          </a:p>
        </p:txBody>
      </p:sp>
      <p:sp>
        <p:nvSpPr>
          <p:cNvPr id="4" name="Slide Number Placeholder 3"/>
          <p:cNvSpPr>
            <a:spLocks noGrp="1"/>
          </p:cNvSpPr>
          <p:nvPr>
            <p:ph type="sldNum" sz="quarter" idx="12"/>
          </p:nvPr>
        </p:nvSpPr>
        <p:spPr/>
        <p:txBody>
          <a:bodyPr/>
          <a:lstStyle/>
          <a:p>
            <a:fld id="{016687C5-7511-7743-B429-3BDBE272F28B}" type="slidenum">
              <a:rPr lang="en-US" smtClean="0"/>
              <a:t>31</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lgn="l">
              <a:buNone/>
            </a:pPr>
            <a:r>
              <a:rPr lang="en-GB" sz="2800" b="0" i="0" u="none" strike="noStrike" baseline="0" dirty="0">
                <a:latin typeface="+mn-lt"/>
              </a:rPr>
              <a:t>Sufficiently large dataset that can substitute the original to demonstrate a process, outcome or possibility.</a:t>
            </a:r>
          </a:p>
          <a:p>
            <a:pPr marL="0" indent="0" algn="l">
              <a:buNone/>
            </a:pPr>
            <a:r>
              <a:rPr lang="en-GB" sz="2800" dirty="0">
                <a:latin typeface="+mn-lt"/>
              </a:rPr>
              <a:t>It should show that:</a:t>
            </a:r>
          </a:p>
          <a:p>
            <a:r>
              <a:rPr lang="en-GB" sz="2800" dirty="0">
                <a:latin typeface="+mn-lt"/>
              </a:rPr>
              <a:t>Concepts theoretically could work on the real data</a:t>
            </a:r>
            <a:endParaRPr lang="en-GB" sz="2800" b="0" i="0" u="none" strike="noStrike" baseline="0" dirty="0">
              <a:latin typeface="+mn-lt"/>
            </a:endParaRPr>
          </a:p>
          <a:p>
            <a:pPr algn="l"/>
            <a:r>
              <a:rPr lang="en-GB" sz="2800" b="0" i="0" u="none" strike="noStrike" baseline="0" dirty="0">
                <a:latin typeface="+mn-lt"/>
              </a:rPr>
              <a:t>Visualisations, maps or other demonstrations are useful for interpreting or showing the data. </a:t>
            </a:r>
          </a:p>
          <a:p>
            <a:pPr algn="l"/>
            <a:endParaRPr lang="en-GB" sz="2800" dirty="0">
              <a:latin typeface="+mn-lt"/>
            </a:endParaRPr>
          </a:p>
          <a:p>
            <a:pPr marL="0" indent="0" algn="l">
              <a:buNone/>
            </a:pPr>
            <a:r>
              <a:rPr lang="en-GB" sz="2800" b="0" i="0" u="none" strike="noStrike" baseline="0" dirty="0">
                <a:latin typeface="+mn-lt"/>
              </a:rPr>
              <a:t>Often a preliminary step or to support a bid/application for greater resources and/or access. </a:t>
            </a:r>
            <a:endParaRPr lang="en-GB" sz="2800" dirty="0">
              <a:latin typeface="+mn-lt"/>
            </a:endParaRPr>
          </a:p>
        </p:txBody>
      </p:sp>
    </p:spTree>
    <p:extLst>
      <p:ext uri="{BB962C8B-B14F-4D97-AF65-F5344CB8AC3E}">
        <p14:creationId xmlns:p14="http://schemas.microsoft.com/office/powerpoint/2010/main" val="40822252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Cost/difficulty/availability/ethicality</a:t>
            </a:r>
          </a:p>
        </p:txBody>
      </p:sp>
      <p:sp>
        <p:nvSpPr>
          <p:cNvPr id="4" name="Slide Number Placeholder 3"/>
          <p:cNvSpPr>
            <a:spLocks noGrp="1"/>
          </p:cNvSpPr>
          <p:nvPr>
            <p:ph type="sldNum" sz="quarter" idx="12"/>
          </p:nvPr>
        </p:nvSpPr>
        <p:spPr/>
        <p:txBody>
          <a:bodyPr/>
          <a:lstStyle/>
          <a:p>
            <a:fld id="{016687C5-7511-7743-B429-3BDBE272F28B}" type="slidenum">
              <a:rPr lang="en-US" smtClean="0"/>
              <a:t>32</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lgn="l">
              <a:buNone/>
            </a:pPr>
            <a:r>
              <a:rPr lang="en-GB" sz="2800" b="0" i="0" u="none" strike="noStrike" baseline="0" dirty="0">
                <a:latin typeface="+mn-lt"/>
              </a:rPr>
              <a:t>Sufficiently large dataset that can substitute the real thing when the real thing is not </a:t>
            </a:r>
            <a:r>
              <a:rPr lang="en-GB" sz="2800" dirty="0">
                <a:latin typeface="+mn-lt"/>
              </a:rPr>
              <a:t>accessible. </a:t>
            </a:r>
            <a:endParaRPr lang="en-GB" sz="2800" b="0" i="0" u="none" strike="noStrike" baseline="0" dirty="0">
              <a:latin typeface="+mn-lt"/>
            </a:endParaRPr>
          </a:p>
          <a:p>
            <a:pPr marL="0" indent="0" algn="l">
              <a:buNone/>
            </a:pPr>
            <a:r>
              <a:rPr lang="en-GB" sz="2800" dirty="0">
                <a:latin typeface="+mn-lt"/>
              </a:rPr>
              <a:t>For example:</a:t>
            </a:r>
          </a:p>
          <a:p>
            <a:r>
              <a:rPr lang="en-GB" sz="2800" b="0" i="0" u="none" strike="noStrike" baseline="0" dirty="0">
                <a:latin typeface="+mn-lt"/>
              </a:rPr>
              <a:t>Photos of skin lesions on POC</a:t>
            </a:r>
          </a:p>
          <a:p>
            <a:pPr algn="l"/>
            <a:r>
              <a:rPr lang="en-GB" sz="2800" dirty="0">
                <a:latin typeface="+mn-lt"/>
              </a:rPr>
              <a:t>Rare or very negative events </a:t>
            </a:r>
          </a:p>
          <a:p>
            <a:pPr algn="l"/>
            <a:r>
              <a:rPr lang="en-GB" sz="2800" dirty="0">
                <a:latin typeface="+mn-lt"/>
              </a:rPr>
              <a:t>Unethical situations</a:t>
            </a:r>
          </a:p>
          <a:p>
            <a:pPr algn="l"/>
            <a:r>
              <a:rPr lang="en-GB" sz="2800" dirty="0">
                <a:latin typeface="+mn-lt"/>
              </a:rPr>
              <a:t>Unfeasible requirements </a:t>
            </a:r>
          </a:p>
          <a:p>
            <a:pPr algn="l"/>
            <a:endParaRPr lang="en-GB" sz="2800" b="0" i="0" u="none" strike="noStrike" baseline="0" dirty="0">
              <a:latin typeface="+mn-lt"/>
            </a:endParaRPr>
          </a:p>
          <a:p>
            <a:pPr marL="0" indent="0" algn="l">
              <a:buNone/>
            </a:pPr>
            <a:r>
              <a:rPr lang="en-GB" sz="2800" dirty="0">
                <a:latin typeface="+mn-lt"/>
              </a:rPr>
              <a:t>May be p</a:t>
            </a:r>
            <a:r>
              <a:rPr lang="en-GB" sz="2800" b="0" i="0" u="none" strike="noStrike" baseline="0" dirty="0">
                <a:latin typeface="+mn-lt"/>
              </a:rPr>
              <a:t>reliminary steps or may be the whole research. </a:t>
            </a:r>
            <a:endParaRPr lang="en-GB" sz="2800" dirty="0">
              <a:latin typeface="+mn-lt"/>
            </a:endParaRPr>
          </a:p>
        </p:txBody>
      </p:sp>
    </p:spTree>
    <p:extLst>
      <p:ext uri="{BB962C8B-B14F-4D97-AF65-F5344CB8AC3E}">
        <p14:creationId xmlns:p14="http://schemas.microsoft.com/office/powerpoint/2010/main" val="35344030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Presentation</a:t>
            </a:r>
          </a:p>
        </p:txBody>
      </p:sp>
      <p:sp>
        <p:nvSpPr>
          <p:cNvPr id="4" name="Slide Number Placeholder 3"/>
          <p:cNvSpPr>
            <a:spLocks noGrp="1"/>
          </p:cNvSpPr>
          <p:nvPr>
            <p:ph type="sldNum" sz="quarter" idx="12"/>
          </p:nvPr>
        </p:nvSpPr>
        <p:spPr/>
        <p:txBody>
          <a:bodyPr/>
          <a:lstStyle/>
          <a:p>
            <a:fld id="{016687C5-7511-7743-B429-3BDBE272F28B}" type="slidenum">
              <a:rPr lang="en-US" smtClean="0"/>
              <a:t>33</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lgn="l">
              <a:buNone/>
            </a:pPr>
            <a:r>
              <a:rPr lang="en-GB" sz="2800" dirty="0">
                <a:latin typeface="+mn-lt"/>
              </a:rPr>
              <a:t>Large enough to demonstrate your processes, outcomes, or analysis when using real data is not possible. </a:t>
            </a:r>
          </a:p>
          <a:p>
            <a:pPr marL="0" indent="0" algn="l">
              <a:buNone/>
            </a:pPr>
            <a:r>
              <a:rPr lang="en-GB" sz="2800" b="0" i="0" u="none" strike="noStrike" baseline="0" dirty="0">
                <a:latin typeface="+mn-lt"/>
              </a:rPr>
              <a:t>• Synth data should be representative in relevant ways</a:t>
            </a:r>
          </a:p>
          <a:p>
            <a:pPr algn="l"/>
            <a:r>
              <a:rPr lang="en-GB" sz="2800" dirty="0">
                <a:latin typeface="+mn-lt"/>
              </a:rPr>
              <a:t>Care must be taken if it could be mis</a:t>
            </a:r>
            <a:r>
              <a:rPr lang="en-GB" sz="2800" b="0" i="0" u="none" strike="noStrike" baseline="0" dirty="0">
                <a:latin typeface="+mn-lt"/>
              </a:rPr>
              <a:t>taken as real</a:t>
            </a:r>
          </a:p>
          <a:p>
            <a:pPr algn="l"/>
            <a:r>
              <a:rPr lang="en-GB" sz="2800" b="0" i="0" u="none" strike="noStrike" baseline="0" dirty="0">
                <a:latin typeface="+mn-lt"/>
              </a:rPr>
              <a:t>Should be thoroughly tested to ensure it does what it needs to do</a:t>
            </a:r>
          </a:p>
          <a:p>
            <a:pPr algn="l"/>
            <a:endParaRPr lang="en-GB" sz="2800" dirty="0">
              <a:latin typeface="+mn-lt"/>
            </a:endParaRPr>
          </a:p>
          <a:p>
            <a:pPr marL="0" indent="0" algn="l">
              <a:buNone/>
            </a:pPr>
            <a:r>
              <a:rPr lang="en-GB" sz="2800" dirty="0">
                <a:latin typeface="+mn-lt"/>
              </a:rPr>
              <a:t>May be called “teaching datasets” in some disciplines. </a:t>
            </a:r>
          </a:p>
        </p:txBody>
      </p:sp>
    </p:spTree>
    <p:extLst>
      <p:ext uri="{BB962C8B-B14F-4D97-AF65-F5344CB8AC3E}">
        <p14:creationId xmlns:p14="http://schemas.microsoft.com/office/powerpoint/2010/main" val="23200992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Code development</a:t>
            </a:r>
          </a:p>
        </p:txBody>
      </p:sp>
      <p:sp>
        <p:nvSpPr>
          <p:cNvPr id="4" name="Slide Number Placeholder 3"/>
          <p:cNvSpPr>
            <a:spLocks noGrp="1"/>
          </p:cNvSpPr>
          <p:nvPr>
            <p:ph type="sldNum" sz="quarter" idx="12"/>
          </p:nvPr>
        </p:nvSpPr>
        <p:spPr/>
        <p:txBody>
          <a:bodyPr/>
          <a:lstStyle/>
          <a:p>
            <a:fld id="{016687C5-7511-7743-B429-3BDBE272F28B}" type="slidenum">
              <a:rPr lang="en-US" smtClean="0"/>
              <a:t>34</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lgn="l">
              <a:buNone/>
            </a:pPr>
            <a:r>
              <a:rPr lang="en-GB" sz="2800" b="0" i="0" u="none" strike="noStrike" baseline="0" dirty="0">
                <a:latin typeface="+mn-lt"/>
              </a:rPr>
              <a:t>Sufficiently large to run good code tests, but should actually not match the original in ways that may be useful for testing. </a:t>
            </a:r>
          </a:p>
          <a:p>
            <a:pPr marL="0" indent="0" algn="l">
              <a:buNone/>
            </a:pPr>
            <a:r>
              <a:rPr lang="en-GB" sz="2800" b="0" i="0" u="none" strike="noStrike" baseline="0" dirty="0">
                <a:latin typeface="+mn-lt"/>
              </a:rPr>
              <a:t>It should help you answer whether:</a:t>
            </a:r>
          </a:p>
          <a:p>
            <a:r>
              <a:rPr lang="en-GB" sz="2800" b="0" i="0" u="none" strike="noStrike" baseline="0" dirty="0">
                <a:latin typeface="+mn-lt"/>
              </a:rPr>
              <a:t>The code runs even </a:t>
            </a:r>
            <a:r>
              <a:rPr lang="en-GB" sz="2800" dirty="0">
                <a:latin typeface="+mn-lt"/>
              </a:rPr>
              <a:t>under all assumptions, </a:t>
            </a:r>
          </a:p>
          <a:p>
            <a:r>
              <a:rPr lang="en-GB" sz="2800" b="0" i="0" u="none" strike="noStrike" baseline="0" dirty="0">
                <a:latin typeface="+mn-lt"/>
              </a:rPr>
              <a:t>The code, outputs and documentation </a:t>
            </a:r>
            <a:r>
              <a:rPr lang="en-GB" sz="2800" dirty="0">
                <a:latin typeface="+mn-lt"/>
              </a:rPr>
              <a:t>are</a:t>
            </a:r>
            <a:r>
              <a:rPr lang="en-GB" sz="2800" b="0" i="0" u="none" strike="noStrike" baseline="0" dirty="0">
                <a:latin typeface="+mn-lt"/>
              </a:rPr>
              <a:t> clear and useful</a:t>
            </a:r>
          </a:p>
          <a:p>
            <a:r>
              <a:rPr lang="en-GB" sz="2800" dirty="0">
                <a:latin typeface="+mn-lt"/>
              </a:rPr>
              <a:t>The code could be run by others if access to the real data is not possible.</a:t>
            </a:r>
            <a:endParaRPr lang="en-GB" sz="2800" b="0" i="0" u="none" strike="noStrike" baseline="0" dirty="0">
              <a:latin typeface="+mn-lt"/>
            </a:endParaRPr>
          </a:p>
        </p:txBody>
      </p:sp>
    </p:spTree>
    <p:extLst>
      <p:ext uri="{BB962C8B-B14F-4D97-AF65-F5344CB8AC3E}">
        <p14:creationId xmlns:p14="http://schemas.microsoft.com/office/powerpoint/2010/main" val="11462665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Remote work</a:t>
            </a:r>
          </a:p>
        </p:txBody>
      </p:sp>
      <p:sp>
        <p:nvSpPr>
          <p:cNvPr id="4" name="Slide Number Placeholder 3"/>
          <p:cNvSpPr>
            <a:spLocks noGrp="1"/>
          </p:cNvSpPr>
          <p:nvPr>
            <p:ph type="sldNum" sz="quarter" idx="12"/>
          </p:nvPr>
        </p:nvSpPr>
        <p:spPr/>
        <p:txBody>
          <a:bodyPr/>
          <a:lstStyle/>
          <a:p>
            <a:fld id="{016687C5-7511-7743-B429-3BDBE272F28B}" type="slidenum">
              <a:rPr lang="en-US" smtClean="0"/>
              <a:t>35</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lgn="l">
              <a:buNone/>
            </a:pPr>
            <a:r>
              <a:rPr lang="en-GB" sz="2800" b="0" i="0" u="none" strike="noStrike" baseline="0" dirty="0">
                <a:latin typeface="+mn-lt"/>
              </a:rPr>
              <a:t>Sufficiently </a:t>
            </a:r>
            <a:r>
              <a:rPr lang="en-GB" sz="2800" dirty="0">
                <a:latin typeface="+mn-lt"/>
              </a:rPr>
              <a:t>large and faithful data to work collaboratively when access to the real thing is restricted. </a:t>
            </a:r>
          </a:p>
          <a:p>
            <a:pPr marL="0" indent="0" algn="l">
              <a:buNone/>
            </a:pPr>
            <a:r>
              <a:rPr lang="en-GB" sz="2800" b="0" i="0" u="none" strike="noStrike" baseline="0" dirty="0">
                <a:latin typeface="+mn-lt"/>
              </a:rPr>
              <a:t>The synthetic data should be:</a:t>
            </a:r>
          </a:p>
          <a:p>
            <a:r>
              <a:rPr lang="en-GB" sz="2800" b="0" i="0" u="none" strike="noStrike" baseline="0" dirty="0">
                <a:latin typeface="+mn-lt"/>
              </a:rPr>
              <a:t>portable and workable in diverse computing environments</a:t>
            </a:r>
            <a:r>
              <a:rPr lang="en-GB" sz="2800" dirty="0">
                <a:latin typeface="+mn-lt"/>
              </a:rPr>
              <a:t>,</a:t>
            </a:r>
            <a:endParaRPr lang="en-GB" sz="2800" b="0" i="0" u="none" strike="noStrike" baseline="0" dirty="0">
              <a:latin typeface="+mn-lt"/>
            </a:endParaRPr>
          </a:p>
          <a:p>
            <a:pPr algn="l"/>
            <a:r>
              <a:rPr lang="en-GB" sz="2800" b="0" i="0" u="none" strike="noStrike" baseline="0" dirty="0">
                <a:latin typeface="+mn-lt"/>
              </a:rPr>
              <a:t>As faithful as </a:t>
            </a:r>
            <a:r>
              <a:rPr lang="en-GB" sz="2800" dirty="0">
                <a:latin typeface="+mn-lt"/>
              </a:rPr>
              <a:t>necessary for useful </a:t>
            </a:r>
            <a:r>
              <a:rPr lang="en-GB" sz="2800" b="0" i="0" u="none" strike="noStrike" baseline="0" dirty="0">
                <a:latin typeface="+mn-lt"/>
              </a:rPr>
              <a:t>analysis,</a:t>
            </a:r>
          </a:p>
          <a:p>
            <a:pPr algn="l"/>
            <a:r>
              <a:rPr lang="en-GB" sz="2800" dirty="0">
                <a:latin typeface="+mn-lt"/>
              </a:rPr>
              <a:t>Clearly useful for </a:t>
            </a:r>
            <a:r>
              <a:rPr lang="en-GB" sz="2800" b="0" i="0" u="none" strike="noStrike" baseline="0" dirty="0">
                <a:latin typeface="+mn-lt"/>
              </a:rPr>
              <a:t>reproducing results, </a:t>
            </a:r>
          </a:p>
          <a:p>
            <a:pPr algn="l"/>
            <a:r>
              <a:rPr lang="en-GB" sz="2800" b="0" i="0" u="none" strike="noStrike" baseline="0" dirty="0">
                <a:latin typeface="+mn-lt"/>
              </a:rPr>
              <a:t>Communicated accurately.</a:t>
            </a:r>
            <a:endParaRPr lang="en-GB" sz="2800" dirty="0">
              <a:latin typeface="+mn-lt"/>
            </a:endParaRPr>
          </a:p>
        </p:txBody>
      </p:sp>
    </p:spTree>
    <p:extLst>
      <p:ext uri="{BB962C8B-B14F-4D97-AF65-F5344CB8AC3E}">
        <p14:creationId xmlns:p14="http://schemas.microsoft.com/office/powerpoint/2010/main" val="4785824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16687C5-7511-7743-B429-3BDBE272F28B}" type="slidenum">
              <a:rPr lang="en-US" smtClean="0"/>
              <a:t>36</a:t>
            </a:fld>
            <a:endParaRPr lang="en-US"/>
          </a:p>
        </p:txBody>
      </p:sp>
      <p:sp>
        <p:nvSpPr>
          <p:cNvPr id="3" name="Title 2"/>
          <p:cNvSpPr>
            <a:spLocks noGrp="1"/>
          </p:cNvSpPr>
          <p:nvPr>
            <p:ph type="title"/>
          </p:nvPr>
        </p:nvSpPr>
        <p:spPr/>
        <p:txBody>
          <a:bodyPr>
            <a:noAutofit/>
          </a:bodyPr>
          <a:lstStyle/>
          <a:p>
            <a:r>
              <a:rPr lang="en-GB" sz="3600" dirty="0"/>
              <a:t>How to generate synthetic data</a:t>
            </a:r>
          </a:p>
        </p:txBody>
      </p:sp>
    </p:spTree>
    <p:extLst>
      <p:ext uri="{BB962C8B-B14F-4D97-AF65-F5344CB8AC3E}">
        <p14:creationId xmlns:p14="http://schemas.microsoft.com/office/powerpoint/2010/main" val="30790835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Handmade</a:t>
            </a:r>
          </a:p>
        </p:txBody>
      </p:sp>
      <p:sp>
        <p:nvSpPr>
          <p:cNvPr id="4" name="Slide Number Placeholder 3"/>
          <p:cNvSpPr>
            <a:spLocks noGrp="1"/>
          </p:cNvSpPr>
          <p:nvPr>
            <p:ph type="sldNum" sz="quarter" idx="12"/>
          </p:nvPr>
        </p:nvSpPr>
        <p:spPr/>
        <p:txBody>
          <a:bodyPr/>
          <a:lstStyle/>
          <a:p>
            <a:fld id="{016687C5-7511-7743-B429-3BDBE272F28B}" type="slidenum">
              <a:rPr lang="en-US" smtClean="0"/>
              <a:t>37</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lgn="l">
              <a:buNone/>
            </a:pPr>
            <a:r>
              <a:rPr lang="en-GB" sz="2800" dirty="0">
                <a:latin typeface="+mn-lt"/>
              </a:rPr>
              <a:t>If few </a:t>
            </a:r>
            <a:r>
              <a:rPr lang="en-GB" sz="2800" b="0" i="0" u="none" strike="noStrike" baseline="0" dirty="0">
                <a:latin typeface="+mn-lt"/>
              </a:rPr>
              <a:t>examples needed, synthetic data can be “made up” from imagination</a:t>
            </a:r>
          </a:p>
          <a:p>
            <a:r>
              <a:rPr lang="en-GB" sz="2800" b="1" i="0" u="none" strike="noStrike" baseline="0" dirty="0">
                <a:latin typeface="+mn-lt"/>
              </a:rPr>
              <a:t>Obviously synthetic </a:t>
            </a:r>
            <a:r>
              <a:rPr lang="en-GB" sz="2800" b="0" i="0" u="none" strike="noStrike" baseline="0" dirty="0">
                <a:latin typeface="+mn-lt"/>
              </a:rPr>
              <a:t>or not</a:t>
            </a:r>
          </a:p>
          <a:p>
            <a:r>
              <a:rPr lang="en-GB" sz="2800" b="1" dirty="0">
                <a:latin typeface="+mn-lt"/>
              </a:rPr>
              <a:t>Representative</a:t>
            </a:r>
            <a:r>
              <a:rPr lang="en-GB" sz="2800" dirty="0">
                <a:latin typeface="+mn-lt"/>
              </a:rPr>
              <a:t> or not</a:t>
            </a:r>
          </a:p>
          <a:p>
            <a:r>
              <a:rPr lang="en-GB" sz="2800" b="0" i="0" u="none" strike="noStrike" baseline="0" dirty="0">
                <a:latin typeface="+mn-lt"/>
              </a:rPr>
              <a:t> </a:t>
            </a:r>
            <a:r>
              <a:rPr lang="en-GB" sz="2800" b="1" i="0" u="none" strike="noStrike" baseline="0" dirty="0">
                <a:latin typeface="+mn-lt"/>
              </a:rPr>
              <a:t>Other</a:t>
            </a:r>
          </a:p>
        </p:txBody>
      </p:sp>
    </p:spTree>
    <p:extLst>
      <p:ext uri="{BB962C8B-B14F-4D97-AF65-F5344CB8AC3E}">
        <p14:creationId xmlns:p14="http://schemas.microsoft.com/office/powerpoint/2010/main" val="29754369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Random/Nonsense</a:t>
            </a:r>
          </a:p>
        </p:txBody>
      </p:sp>
      <p:sp>
        <p:nvSpPr>
          <p:cNvPr id="4" name="Slide Number Placeholder 3"/>
          <p:cNvSpPr>
            <a:spLocks noGrp="1"/>
          </p:cNvSpPr>
          <p:nvPr>
            <p:ph type="sldNum" sz="quarter" idx="12"/>
          </p:nvPr>
        </p:nvSpPr>
        <p:spPr/>
        <p:txBody>
          <a:bodyPr/>
          <a:lstStyle/>
          <a:p>
            <a:fld id="{016687C5-7511-7743-B429-3BDBE272F28B}" type="slidenum">
              <a:rPr lang="en-US" smtClean="0"/>
              <a:t>38</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lgn="l">
              <a:buNone/>
            </a:pPr>
            <a:r>
              <a:rPr lang="en-GB" sz="2800" b="0" i="0" u="none" strike="noStrike" baseline="0" dirty="0">
                <a:latin typeface="+mn-lt"/>
              </a:rPr>
              <a:t>Output generated by random generators</a:t>
            </a:r>
          </a:p>
          <a:p>
            <a:r>
              <a:rPr lang="en-GB" sz="2800" b="1" dirty="0">
                <a:latin typeface="+mn-lt"/>
              </a:rPr>
              <a:t>Number(s)</a:t>
            </a:r>
            <a:r>
              <a:rPr lang="en-GB" sz="2800" dirty="0">
                <a:latin typeface="+mn-lt"/>
              </a:rPr>
              <a:t> - most programming packages have multiple options</a:t>
            </a:r>
          </a:p>
          <a:p>
            <a:r>
              <a:rPr lang="en-GB" sz="2800" b="1" dirty="0">
                <a:latin typeface="+mn-lt"/>
              </a:rPr>
              <a:t>Strings </a:t>
            </a:r>
            <a:r>
              <a:rPr lang="en-GB" sz="2800" dirty="0">
                <a:latin typeface="+mn-lt"/>
              </a:rPr>
              <a:t>– import some basic packages and write basic loops</a:t>
            </a:r>
          </a:p>
          <a:p>
            <a:r>
              <a:rPr lang="en-GB" sz="2800" b="1" dirty="0">
                <a:latin typeface="+mn-lt"/>
              </a:rPr>
              <a:t>Combination/structured</a:t>
            </a:r>
            <a:r>
              <a:rPr lang="en-GB" sz="2800" dirty="0">
                <a:latin typeface="+mn-lt"/>
              </a:rPr>
              <a:t> – may need to import multiple packages and write mini-programmes or scripts to generate the right combinations or structures that you need</a:t>
            </a:r>
          </a:p>
        </p:txBody>
      </p:sp>
    </p:spTree>
    <p:extLst>
      <p:ext uri="{BB962C8B-B14F-4D97-AF65-F5344CB8AC3E}">
        <p14:creationId xmlns:p14="http://schemas.microsoft.com/office/powerpoint/2010/main" val="19117940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Machine learning</a:t>
            </a:r>
          </a:p>
        </p:txBody>
      </p:sp>
      <p:sp>
        <p:nvSpPr>
          <p:cNvPr id="4" name="Slide Number Placeholder 3"/>
          <p:cNvSpPr>
            <a:spLocks noGrp="1"/>
          </p:cNvSpPr>
          <p:nvPr>
            <p:ph type="sldNum" sz="quarter" idx="12"/>
          </p:nvPr>
        </p:nvSpPr>
        <p:spPr/>
        <p:txBody>
          <a:bodyPr/>
          <a:lstStyle/>
          <a:p>
            <a:fld id="{016687C5-7511-7743-B429-3BDBE272F28B}" type="slidenum">
              <a:rPr lang="en-US" smtClean="0"/>
              <a:t>39</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lgn="l">
              <a:buNone/>
            </a:pPr>
            <a:r>
              <a:rPr lang="en-GB" sz="2800" b="0" i="0" u="none" strike="noStrike" baseline="0" dirty="0">
                <a:latin typeface="+mn-lt"/>
              </a:rPr>
              <a:t>Output generated by trained machine learning models</a:t>
            </a:r>
          </a:p>
          <a:p>
            <a:r>
              <a:rPr lang="en-GB" sz="2800" b="1" dirty="0">
                <a:latin typeface="+mn-lt"/>
              </a:rPr>
              <a:t>Supervised</a:t>
            </a:r>
            <a:r>
              <a:rPr lang="en-GB" sz="2800" dirty="0">
                <a:latin typeface="+mn-lt"/>
              </a:rPr>
              <a:t> methods (linear regression, decision trees, random forest, neural networks, etc.)</a:t>
            </a:r>
          </a:p>
          <a:p>
            <a:r>
              <a:rPr lang="en-GB" sz="2800" b="1" dirty="0">
                <a:latin typeface="+mn-lt"/>
              </a:rPr>
              <a:t>Classification</a:t>
            </a:r>
            <a:r>
              <a:rPr lang="en-GB" sz="2800" dirty="0">
                <a:latin typeface="+mn-lt"/>
              </a:rPr>
              <a:t> methods (logistic regression, support vector machine, naïve bayes, decision trees, random forest, neural networks, etc.)</a:t>
            </a:r>
          </a:p>
          <a:p>
            <a:r>
              <a:rPr lang="en-GB" sz="2800" b="1" dirty="0">
                <a:latin typeface="+mn-lt"/>
              </a:rPr>
              <a:t>Unsupervised</a:t>
            </a:r>
            <a:r>
              <a:rPr lang="en-GB" sz="2800" dirty="0">
                <a:latin typeface="+mn-lt"/>
              </a:rPr>
              <a:t> methods (clustering, dimensionality reduction, principal component analysis, etc.)</a:t>
            </a:r>
          </a:p>
        </p:txBody>
      </p:sp>
    </p:spTree>
    <p:extLst>
      <p:ext uri="{BB962C8B-B14F-4D97-AF65-F5344CB8AC3E}">
        <p14:creationId xmlns:p14="http://schemas.microsoft.com/office/powerpoint/2010/main" val="2218944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a:t>Interaction in this workshop</a:t>
            </a:r>
          </a:p>
        </p:txBody>
      </p:sp>
      <p:sp>
        <p:nvSpPr>
          <p:cNvPr id="3" name="Text Placeholder 2"/>
          <p:cNvSpPr>
            <a:spLocks noGrp="1"/>
          </p:cNvSpPr>
          <p:nvPr>
            <p:ph type="body" sz="quarter" idx="13"/>
          </p:nvPr>
        </p:nvSpPr>
        <p:spPr/>
        <p:txBody>
          <a:bodyPr>
            <a:normAutofit lnSpcReduction="10000"/>
          </a:bodyPr>
          <a:lstStyle/>
          <a:p>
            <a:r>
              <a:rPr lang="en-GB" sz="2400" dirty="0">
                <a:latin typeface="+mn-lt"/>
                <a:cs typeface="Arial" panose="020B0604020202020204" pitchFamily="34" charset="0"/>
              </a:rPr>
              <a:t>At any point in the workshop you can use the Zoom chat to ask the workshop facilitator about technical questions or comments.</a:t>
            </a:r>
          </a:p>
          <a:p>
            <a:r>
              <a:rPr lang="en-GB" sz="2400" dirty="0">
                <a:latin typeface="+mn-lt"/>
                <a:cs typeface="Arial" panose="020B0604020202020204" pitchFamily="34" charset="0"/>
              </a:rPr>
              <a:t>At any point, you can ask or upvote questions for me, the workshop host, in the Zoom Q&amp;A. </a:t>
            </a:r>
          </a:p>
          <a:p>
            <a:r>
              <a:rPr lang="en-GB" sz="2400" dirty="0">
                <a:latin typeface="+mn-lt"/>
                <a:cs typeface="Arial" panose="020B0604020202020204" pitchFamily="34" charset="0"/>
              </a:rPr>
              <a:t>There are also polls, word clouds, short answers and other interactions where the answers will appear anonymously on screen. For this, you go to menti.com and enter the 8 digit code at the top of the screen. </a:t>
            </a:r>
            <a:br>
              <a:rPr lang="en-GB" sz="2400" dirty="0">
                <a:latin typeface="+mn-lt"/>
                <a:cs typeface="Arial" panose="020B0604020202020204" pitchFamily="34" charset="0"/>
              </a:rPr>
            </a:br>
            <a:endParaRPr lang="en-GB" sz="2400" dirty="0">
              <a:latin typeface="+mn-lt"/>
              <a:cs typeface="Arial" panose="020B0604020202020204" pitchFamily="34" charset="0"/>
            </a:endParaRPr>
          </a:p>
          <a:p>
            <a:pPr marL="0" indent="0">
              <a:buNone/>
            </a:pPr>
            <a:r>
              <a:rPr lang="en-GB" sz="2400" dirty="0">
                <a:latin typeface="+mn-lt"/>
                <a:cs typeface="Arial" panose="020B0604020202020204" pitchFamily="34" charset="0"/>
              </a:rPr>
              <a:t>Let’s try it now!</a:t>
            </a:r>
            <a:endParaRPr lang="en-GB" dirty="0"/>
          </a:p>
        </p:txBody>
      </p:sp>
      <p:sp>
        <p:nvSpPr>
          <p:cNvPr id="4" name="Slide Number Placeholder 3"/>
          <p:cNvSpPr>
            <a:spLocks noGrp="1"/>
          </p:cNvSpPr>
          <p:nvPr>
            <p:ph type="sldNum" sz="quarter" idx="12"/>
          </p:nvPr>
        </p:nvSpPr>
        <p:spPr/>
        <p:txBody>
          <a:bodyPr/>
          <a:lstStyle/>
          <a:p>
            <a:fld id="{016687C5-7511-7743-B429-3BDBE272F28B}" type="slidenum">
              <a:rPr lang="en-US" smtClean="0"/>
              <a:t>4</a:t>
            </a:fld>
            <a:endParaRPr lang="en-US"/>
          </a:p>
        </p:txBody>
      </p:sp>
    </p:spTree>
    <p:extLst>
      <p:ext uri="{BB962C8B-B14F-4D97-AF65-F5344CB8AC3E}">
        <p14:creationId xmlns:p14="http://schemas.microsoft.com/office/powerpoint/2010/main" val="24097764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Simulation</a:t>
            </a:r>
          </a:p>
        </p:txBody>
      </p:sp>
      <p:sp>
        <p:nvSpPr>
          <p:cNvPr id="4" name="Slide Number Placeholder 3"/>
          <p:cNvSpPr>
            <a:spLocks noGrp="1"/>
          </p:cNvSpPr>
          <p:nvPr>
            <p:ph type="sldNum" sz="quarter" idx="12"/>
          </p:nvPr>
        </p:nvSpPr>
        <p:spPr/>
        <p:txBody>
          <a:bodyPr/>
          <a:lstStyle/>
          <a:p>
            <a:fld id="{016687C5-7511-7743-B429-3BDBE272F28B}" type="slidenum">
              <a:rPr lang="en-US" smtClean="0"/>
              <a:t>40</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838200" y="1548713"/>
            <a:ext cx="8843682" cy="4065454"/>
          </a:xfrm>
        </p:spPr>
        <p:txBody>
          <a:bodyPr>
            <a:noAutofit/>
          </a:bodyPr>
          <a:lstStyle/>
          <a:p>
            <a:pPr marL="0" indent="0" algn="l">
              <a:buNone/>
            </a:pPr>
            <a:r>
              <a:rPr lang="en-GB" sz="2800" b="0" i="0" u="none" strike="noStrike" baseline="0" dirty="0">
                <a:latin typeface="+mn-lt"/>
              </a:rPr>
              <a:t>Output generated by generative simulation models</a:t>
            </a:r>
          </a:p>
          <a:p>
            <a:r>
              <a:rPr lang="en-GB" sz="2800" b="1" dirty="0">
                <a:latin typeface="+mn-lt"/>
              </a:rPr>
              <a:t>Artificial environments</a:t>
            </a:r>
            <a:r>
              <a:rPr lang="en-GB" sz="2800" dirty="0">
                <a:latin typeface="+mn-lt"/>
              </a:rPr>
              <a:t> like wind tunnels, wave pools, vacuum tanks, etc. in which inputs and outputs are measured in a controlled environment meant to mimic the real-world</a:t>
            </a:r>
          </a:p>
          <a:p>
            <a:r>
              <a:rPr lang="en-GB" sz="2800" b="1" dirty="0">
                <a:latin typeface="+mn-lt"/>
              </a:rPr>
              <a:t>Computer simulations</a:t>
            </a:r>
            <a:r>
              <a:rPr lang="en-GB" sz="2800" dirty="0">
                <a:latin typeface="+mn-lt"/>
              </a:rPr>
              <a:t> in which real and/or simulated actors/forces/situations are applied within simulated environments with inputs and outputs can be measured as needed</a:t>
            </a:r>
          </a:p>
          <a:p>
            <a:endParaRPr lang="en-GB" sz="2800" dirty="0">
              <a:latin typeface="+mn-lt"/>
            </a:endParaRPr>
          </a:p>
        </p:txBody>
      </p:sp>
    </p:spTree>
    <p:extLst>
      <p:ext uri="{BB962C8B-B14F-4D97-AF65-F5344CB8AC3E}">
        <p14:creationId xmlns:p14="http://schemas.microsoft.com/office/powerpoint/2010/main" val="24715847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9134" y="1097280"/>
            <a:ext cx="12028516" cy="689956"/>
          </a:xfrm>
        </p:spPr>
        <p:txBody>
          <a:bodyPr>
            <a:normAutofit fontScale="90000"/>
          </a:bodyPr>
          <a:lstStyle/>
          <a:p>
            <a:r>
              <a:rPr lang="en-GB" sz="4400" dirty="0">
                <a:latin typeface="Arial"/>
                <a:cs typeface="Arial"/>
              </a:rPr>
              <a:t>Synthetic data conclusions</a:t>
            </a:r>
            <a:endParaRPr lang="en-GB" dirty="0"/>
          </a:p>
        </p:txBody>
      </p:sp>
      <p:sp>
        <p:nvSpPr>
          <p:cNvPr id="4" name="Slide Number Placeholder 3"/>
          <p:cNvSpPr>
            <a:spLocks noGrp="1"/>
          </p:cNvSpPr>
          <p:nvPr>
            <p:ph type="sldNum" sz="quarter" idx="12"/>
          </p:nvPr>
        </p:nvSpPr>
        <p:spPr/>
        <p:txBody>
          <a:bodyPr/>
          <a:lstStyle/>
          <a:p>
            <a:fld id="{016687C5-7511-7743-B429-3BDBE272F28B}" type="slidenum">
              <a:rPr lang="en-US" smtClean="0"/>
              <a:t>41</a:t>
            </a:fld>
            <a:endParaRPr lang="en-US"/>
          </a:p>
        </p:txBody>
      </p:sp>
      <p:sp>
        <p:nvSpPr>
          <p:cNvPr id="5" name="Text Placeholder 2">
            <a:extLst>
              <a:ext uri="{FF2B5EF4-FFF2-40B4-BE49-F238E27FC236}">
                <a16:creationId xmlns:a16="http://schemas.microsoft.com/office/drawing/2014/main" id="{90F46DF4-7E96-16DE-5EE1-EA7A71E4D54B}"/>
              </a:ext>
            </a:extLst>
          </p:cNvPr>
          <p:cNvSpPr txBox="1">
            <a:spLocks/>
          </p:cNvSpPr>
          <p:nvPr/>
        </p:nvSpPr>
        <p:spPr>
          <a:xfrm>
            <a:off x="911424" y="2015551"/>
            <a:ext cx="8843682" cy="4065454"/>
          </a:xfrm>
          <a:prstGeom prst="rect">
            <a:avLst/>
          </a:prstGeom>
        </p:spPr>
        <p:txBody>
          <a:bodyPr>
            <a:noAutofit/>
          </a:bodyPr>
          <a:lstStyle>
            <a:lvl1pPr marL="257175" indent="-257175" algn="l" defTabSz="685800" rtl="0" eaLnBrk="1" latinLnBrk="0" hangingPunct="1">
              <a:spcBef>
                <a:spcPct val="20000"/>
              </a:spcBef>
              <a:buFont typeface="Arial" pitchFamily="34" charset="0"/>
              <a:buChar char="•"/>
              <a:defRPr sz="3800" kern="1200">
                <a:solidFill>
                  <a:schemeClr val="tx1"/>
                </a:solidFill>
                <a:latin typeface="Arial" panose="020B0604020202020204" pitchFamily="34" charset="0"/>
                <a:ea typeface="+mn-ea"/>
                <a:cs typeface="+mn-cs"/>
              </a:defRPr>
            </a:lvl1pPr>
            <a:lvl2pPr marL="557213" indent="-214313" algn="l" defTabSz="685800" rtl="0" eaLnBrk="1" latinLnBrk="0" hangingPunct="1">
              <a:spcBef>
                <a:spcPct val="20000"/>
              </a:spcBef>
              <a:buFont typeface="Arial" pitchFamily="34" charset="0"/>
              <a:buChar char="–"/>
              <a:defRPr sz="3600" kern="1200">
                <a:solidFill>
                  <a:schemeClr val="tx1"/>
                </a:solidFill>
                <a:latin typeface="Arial" panose="020B0604020202020204" pitchFamily="34" charset="0"/>
                <a:ea typeface="+mn-ea"/>
                <a:cs typeface="+mn-cs"/>
              </a:defRPr>
            </a:lvl2pPr>
            <a:lvl3pPr marL="857250" indent="-171450" algn="l" defTabSz="685800" rtl="0" eaLnBrk="1" latinLnBrk="0" hangingPunct="1">
              <a:spcBef>
                <a:spcPct val="20000"/>
              </a:spcBef>
              <a:buFont typeface="Arial" pitchFamily="34" charset="0"/>
              <a:buChar char="•"/>
              <a:defRPr sz="3200" kern="1200">
                <a:solidFill>
                  <a:schemeClr val="tx1"/>
                </a:solidFill>
                <a:latin typeface="Arial" panose="020B0604020202020204" pitchFamily="34" charset="0"/>
                <a:ea typeface="+mn-ea"/>
                <a:cs typeface="+mn-cs"/>
              </a:defRPr>
            </a:lvl3pPr>
            <a:lvl4pPr marL="1200150" indent="-171450" algn="l" defTabSz="685800" rtl="0" eaLnBrk="1" latinLnBrk="0" hangingPunct="1">
              <a:spcBef>
                <a:spcPct val="20000"/>
              </a:spcBef>
              <a:buFont typeface="Arial" pitchFamily="34" charset="0"/>
              <a:buChar char="–"/>
              <a:defRPr sz="1500" kern="1200">
                <a:solidFill>
                  <a:schemeClr val="tx1"/>
                </a:solidFill>
                <a:latin typeface="Arial" panose="020B0604020202020204" pitchFamily="34" charset="0"/>
                <a:ea typeface="+mn-ea"/>
                <a:cs typeface="+mn-cs"/>
              </a:defRPr>
            </a:lvl4pPr>
            <a:lvl5pPr marL="1543050" indent="-171450" algn="l" defTabSz="685800" rtl="0" eaLnBrk="1" latinLnBrk="0" hangingPunct="1">
              <a:spcBef>
                <a:spcPct val="20000"/>
              </a:spcBef>
              <a:buFont typeface="Arial" pitchFamily="34" charset="0"/>
              <a:buChar char="»"/>
              <a:defRPr sz="1500" kern="1200">
                <a:solidFill>
                  <a:schemeClr val="tx1"/>
                </a:solidFill>
                <a:latin typeface="Arial" panose="020B0604020202020204" pitchFamily="34" charset="0"/>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Font typeface="Arial" pitchFamily="34" charset="0"/>
              <a:buNone/>
            </a:pPr>
            <a:r>
              <a:rPr lang="en-GB" sz="2800" dirty="0">
                <a:latin typeface="+mn-lt"/>
              </a:rPr>
              <a:t>Generated, NOT anonymised. </a:t>
            </a:r>
          </a:p>
          <a:p>
            <a:pPr marL="0" indent="0">
              <a:buFont typeface="Arial" pitchFamily="34" charset="0"/>
              <a:buNone/>
            </a:pPr>
            <a:r>
              <a:rPr lang="en-GB" sz="2800" dirty="0">
                <a:latin typeface="+mn-lt"/>
              </a:rPr>
              <a:t>Fidelity matters but</a:t>
            </a:r>
          </a:p>
          <a:p>
            <a:r>
              <a:rPr lang="en-GB" sz="2800" dirty="0">
                <a:latin typeface="+mn-lt"/>
              </a:rPr>
              <a:t>Truly high fidelity is not really feasible.</a:t>
            </a:r>
          </a:p>
          <a:p>
            <a:r>
              <a:rPr lang="en-GB" sz="2800" dirty="0">
                <a:latin typeface="+mn-lt"/>
              </a:rPr>
              <a:t>Higher fidelity is not always better. </a:t>
            </a:r>
          </a:p>
          <a:p>
            <a:pPr marL="0" indent="0">
              <a:buNone/>
            </a:pPr>
            <a:r>
              <a:rPr lang="en-GB" sz="2800" dirty="0">
                <a:latin typeface="+mn-lt"/>
              </a:rPr>
              <a:t>Many purposes for synthetic data. </a:t>
            </a:r>
          </a:p>
          <a:p>
            <a:pPr marL="0" indent="0">
              <a:buNone/>
            </a:pPr>
            <a:r>
              <a:rPr lang="en-GB" sz="2800" dirty="0">
                <a:latin typeface="+mn-lt"/>
              </a:rPr>
              <a:t>Many ways to generate synthetic data.</a:t>
            </a:r>
          </a:p>
          <a:p>
            <a:pPr marL="0" indent="0">
              <a:buNone/>
            </a:pPr>
            <a:r>
              <a:rPr lang="en-GB" sz="2800" dirty="0">
                <a:latin typeface="+mn-lt"/>
              </a:rPr>
              <a:t>Key for reproducibility.  </a:t>
            </a:r>
          </a:p>
        </p:txBody>
      </p:sp>
    </p:spTree>
    <p:extLst>
      <p:ext uri="{BB962C8B-B14F-4D97-AF65-F5344CB8AC3E}">
        <p14:creationId xmlns:p14="http://schemas.microsoft.com/office/powerpoint/2010/main" val="13517615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16687C5-7511-7743-B429-3BDBE272F28B}" type="slidenum">
              <a:rPr lang="en-US" smtClean="0"/>
              <a:t>42</a:t>
            </a:fld>
            <a:endParaRPr lang="en-US"/>
          </a:p>
        </p:txBody>
      </p:sp>
      <p:sp>
        <p:nvSpPr>
          <p:cNvPr id="3" name="Title 2"/>
          <p:cNvSpPr>
            <a:spLocks noGrp="1"/>
          </p:cNvSpPr>
          <p:nvPr>
            <p:ph type="title"/>
          </p:nvPr>
        </p:nvSpPr>
        <p:spPr/>
        <p:txBody>
          <a:bodyPr>
            <a:noAutofit/>
          </a:bodyPr>
          <a:lstStyle/>
          <a:p>
            <a:r>
              <a:rPr lang="en-GB" sz="3600" dirty="0"/>
              <a:t>Break! </a:t>
            </a:r>
          </a:p>
        </p:txBody>
      </p:sp>
      <p:sp>
        <p:nvSpPr>
          <p:cNvPr id="4" name="Text Placeholder 2">
            <a:extLst>
              <a:ext uri="{FF2B5EF4-FFF2-40B4-BE49-F238E27FC236}">
                <a16:creationId xmlns:a16="http://schemas.microsoft.com/office/drawing/2014/main" id="{4BACDD6E-03F6-E481-CC0F-65ECF4CB572A}"/>
              </a:ext>
            </a:extLst>
          </p:cNvPr>
          <p:cNvSpPr txBox="1">
            <a:spLocks/>
          </p:cNvSpPr>
          <p:nvPr/>
        </p:nvSpPr>
        <p:spPr>
          <a:xfrm>
            <a:off x="838200" y="1548713"/>
            <a:ext cx="8843682" cy="4065454"/>
          </a:xfrm>
          <a:prstGeom prst="rect">
            <a:avLst/>
          </a:prstGeom>
        </p:spPr>
        <p:txBody>
          <a:bodyPr>
            <a:normAutofit/>
          </a:bodyPr>
          <a:lstStyle>
            <a:lvl1pPr marL="257175" indent="-257175" algn="l" defTabSz="685800" rtl="0" eaLnBrk="1" latinLnBrk="0" hangingPunct="1">
              <a:spcBef>
                <a:spcPct val="20000"/>
              </a:spcBef>
              <a:buFont typeface="Arial" pitchFamily="34" charset="0"/>
              <a:buChar char="•"/>
              <a:defRPr sz="3800" kern="1200">
                <a:solidFill>
                  <a:schemeClr val="tx1"/>
                </a:solidFill>
                <a:latin typeface="Arial" panose="020B0604020202020204" pitchFamily="34" charset="0"/>
                <a:ea typeface="+mn-ea"/>
                <a:cs typeface="+mn-cs"/>
              </a:defRPr>
            </a:lvl1pPr>
            <a:lvl2pPr marL="557213" indent="-214313" algn="l" defTabSz="685800" rtl="0" eaLnBrk="1" latinLnBrk="0" hangingPunct="1">
              <a:spcBef>
                <a:spcPct val="20000"/>
              </a:spcBef>
              <a:buFont typeface="Arial" pitchFamily="34" charset="0"/>
              <a:buChar char="–"/>
              <a:defRPr sz="3600" kern="1200">
                <a:solidFill>
                  <a:schemeClr val="tx1"/>
                </a:solidFill>
                <a:latin typeface="Arial" panose="020B0604020202020204" pitchFamily="34" charset="0"/>
                <a:ea typeface="+mn-ea"/>
                <a:cs typeface="+mn-cs"/>
              </a:defRPr>
            </a:lvl2pPr>
            <a:lvl3pPr marL="857250" indent="-171450" algn="l" defTabSz="685800" rtl="0" eaLnBrk="1" latinLnBrk="0" hangingPunct="1">
              <a:spcBef>
                <a:spcPct val="20000"/>
              </a:spcBef>
              <a:buFont typeface="Arial" pitchFamily="34" charset="0"/>
              <a:buChar char="•"/>
              <a:defRPr sz="3200" kern="1200">
                <a:solidFill>
                  <a:schemeClr val="tx1"/>
                </a:solidFill>
                <a:latin typeface="Arial" panose="020B0604020202020204" pitchFamily="34" charset="0"/>
                <a:ea typeface="+mn-ea"/>
                <a:cs typeface="+mn-cs"/>
              </a:defRPr>
            </a:lvl3pPr>
            <a:lvl4pPr marL="1200150" indent="-171450" algn="l" defTabSz="685800" rtl="0" eaLnBrk="1" latinLnBrk="0" hangingPunct="1">
              <a:spcBef>
                <a:spcPct val="20000"/>
              </a:spcBef>
              <a:buFont typeface="Arial" pitchFamily="34" charset="0"/>
              <a:buChar char="–"/>
              <a:defRPr sz="1500" kern="1200">
                <a:solidFill>
                  <a:schemeClr val="tx1"/>
                </a:solidFill>
                <a:latin typeface="Arial" panose="020B0604020202020204" pitchFamily="34" charset="0"/>
                <a:ea typeface="+mn-ea"/>
                <a:cs typeface="+mn-cs"/>
              </a:defRPr>
            </a:lvl4pPr>
            <a:lvl5pPr marL="1543050" indent="-171450" algn="l" defTabSz="685800" rtl="0" eaLnBrk="1" latinLnBrk="0" hangingPunct="1">
              <a:spcBef>
                <a:spcPct val="20000"/>
              </a:spcBef>
              <a:buFont typeface="Arial" pitchFamily="34" charset="0"/>
              <a:buChar char="»"/>
              <a:defRPr sz="1500" kern="1200">
                <a:solidFill>
                  <a:schemeClr val="tx1"/>
                </a:solidFill>
                <a:latin typeface="Arial" panose="020B0604020202020204" pitchFamily="34" charset="0"/>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Font typeface="Arial" pitchFamily="34" charset="0"/>
              <a:buNone/>
            </a:pPr>
            <a:r>
              <a:rPr lang="en-GB" sz="2800" dirty="0"/>
              <a:t>After the break we will wrap up a few things and then move over to a live coding demonstration with opportunities for you to code along with me!</a:t>
            </a:r>
          </a:p>
        </p:txBody>
      </p:sp>
    </p:spTree>
    <p:extLst>
      <p:ext uri="{BB962C8B-B14F-4D97-AF65-F5344CB8AC3E}">
        <p14:creationId xmlns:p14="http://schemas.microsoft.com/office/powerpoint/2010/main" val="24966001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Further reading/listening</a:t>
            </a:r>
          </a:p>
        </p:txBody>
      </p:sp>
      <p:sp>
        <p:nvSpPr>
          <p:cNvPr id="4" name="Slide Number Placeholder 3"/>
          <p:cNvSpPr>
            <a:spLocks noGrp="1"/>
          </p:cNvSpPr>
          <p:nvPr>
            <p:ph type="sldNum" sz="quarter" idx="12"/>
          </p:nvPr>
        </p:nvSpPr>
        <p:spPr/>
        <p:txBody>
          <a:bodyPr/>
          <a:lstStyle/>
          <a:p>
            <a:fld id="{016687C5-7511-7743-B429-3BDBE272F28B}" type="slidenum">
              <a:rPr lang="en-US" smtClean="0"/>
              <a:t>43</a:t>
            </a:fld>
            <a:endParaRPr lang="en-US"/>
          </a:p>
        </p:txBody>
      </p:sp>
      <p:sp>
        <p:nvSpPr>
          <p:cNvPr id="3" name="Text Placeholder 2">
            <a:extLst>
              <a:ext uri="{FF2B5EF4-FFF2-40B4-BE49-F238E27FC236}">
                <a16:creationId xmlns:a16="http://schemas.microsoft.com/office/drawing/2014/main" id="{6F7C45BB-E7B7-775C-1C55-7461F152F793}"/>
              </a:ext>
            </a:extLst>
          </p:cNvPr>
          <p:cNvSpPr>
            <a:spLocks noGrp="1"/>
          </p:cNvSpPr>
          <p:nvPr>
            <p:ph type="body" sz="quarter" idx="13"/>
          </p:nvPr>
        </p:nvSpPr>
        <p:spPr>
          <a:xfrm>
            <a:off x="767408" y="1268760"/>
            <a:ext cx="10729192" cy="4201391"/>
          </a:xfrm>
        </p:spPr>
        <p:txBody>
          <a:bodyPr>
            <a:noAutofit/>
          </a:bodyPr>
          <a:lstStyle/>
          <a:p>
            <a:pPr marL="0" indent="0">
              <a:buNone/>
            </a:pPr>
            <a:r>
              <a:rPr lang="en-GB" sz="2800" dirty="0">
                <a:latin typeface="+mn-lt"/>
              </a:rPr>
              <a:t>Data in Government Blog </a:t>
            </a:r>
            <a:r>
              <a:rPr lang="en-GB" sz="2800" u="sng" dirty="0">
                <a:solidFill>
                  <a:schemeClr val="hlink"/>
                </a:solidFill>
                <a:latin typeface="+mn-lt"/>
                <a:hlinkClick r:id="rId3"/>
              </a:rPr>
              <a:t>tinyurl.com/Synth-</a:t>
            </a:r>
            <a:r>
              <a:rPr lang="en-GB" sz="2800" u="sng" dirty="0" err="1">
                <a:solidFill>
                  <a:schemeClr val="hlink"/>
                </a:solidFill>
                <a:latin typeface="+mn-lt"/>
                <a:hlinkClick r:id="rId3"/>
              </a:rPr>
              <a:t>DataInGov</a:t>
            </a:r>
            <a:endParaRPr lang="en-GB" sz="2800" dirty="0">
              <a:latin typeface="+mn-lt"/>
            </a:endParaRPr>
          </a:p>
          <a:p>
            <a:pPr marL="0" indent="0">
              <a:spcBef>
                <a:spcPts val="2133"/>
              </a:spcBef>
              <a:buNone/>
            </a:pPr>
            <a:r>
              <a:rPr lang="en-GB" sz="2800" dirty="0">
                <a:latin typeface="+mn-lt"/>
              </a:rPr>
              <a:t>The unreasonable effectiveness of synthetic data with </a:t>
            </a:r>
            <a:r>
              <a:rPr lang="en-GB" sz="2800" dirty="0" err="1">
                <a:latin typeface="+mn-lt"/>
              </a:rPr>
              <a:t>Daeil</a:t>
            </a:r>
            <a:r>
              <a:rPr lang="en-GB" sz="2800" dirty="0">
                <a:latin typeface="+mn-lt"/>
              </a:rPr>
              <a:t> Kim </a:t>
            </a:r>
            <a:r>
              <a:rPr lang="en-GB" sz="2800" u="sng" dirty="0">
                <a:solidFill>
                  <a:schemeClr val="hlink"/>
                </a:solidFill>
                <a:latin typeface="+mn-lt"/>
                <a:hlinkClick r:id="rId4"/>
              </a:rPr>
              <a:t>tinyurl.com/Synth-Podcast</a:t>
            </a:r>
            <a:endParaRPr lang="en-GB" sz="2800" dirty="0">
              <a:latin typeface="+mn-lt"/>
            </a:endParaRPr>
          </a:p>
          <a:p>
            <a:pPr marL="0" indent="0">
              <a:spcBef>
                <a:spcPts val="2133"/>
              </a:spcBef>
              <a:spcAft>
                <a:spcPts val="2133"/>
              </a:spcAft>
              <a:buNone/>
            </a:pPr>
            <a:r>
              <a:rPr lang="en-GB" sz="2800" dirty="0">
                <a:latin typeface="+mn-lt"/>
              </a:rPr>
              <a:t>Former UKDS team Medium article </a:t>
            </a:r>
            <a:r>
              <a:rPr lang="en-GB" sz="2800" u="sng" dirty="0">
                <a:solidFill>
                  <a:schemeClr val="hlink"/>
                </a:solidFill>
                <a:latin typeface="+mn-lt"/>
                <a:hlinkClick r:id="rId5"/>
              </a:rPr>
              <a:t>tinyurl.com/Synth-Blogpost</a:t>
            </a:r>
            <a:endParaRPr lang="en-GB" sz="2800" u="sng" dirty="0">
              <a:solidFill>
                <a:schemeClr val="hlink"/>
              </a:solidFill>
              <a:latin typeface="+mn-lt"/>
            </a:endParaRPr>
          </a:p>
          <a:p>
            <a:pPr marL="0" indent="0">
              <a:spcBef>
                <a:spcPts val="2133"/>
              </a:spcBef>
              <a:spcAft>
                <a:spcPts val="2133"/>
              </a:spcAft>
              <a:buNone/>
            </a:pPr>
            <a:r>
              <a:rPr lang="en-GB" sz="2800" dirty="0">
                <a:latin typeface="+mn-lt"/>
              </a:rPr>
              <a:t>Synthetic data estimation for the UK longitudinal studies </a:t>
            </a:r>
            <a:r>
              <a:rPr lang="en-GB" sz="2800" dirty="0">
                <a:latin typeface="+mn-lt"/>
                <a:hlinkClick r:id="rId6"/>
              </a:rPr>
              <a:t>https://tinyurl.com/5hc96ukr</a:t>
            </a:r>
            <a:r>
              <a:rPr lang="en-GB" sz="2800" dirty="0">
                <a:latin typeface="+mn-lt"/>
              </a:rPr>
              <a:t> </a:t>
            </a:r>
          </a:p>
          <a:p>
            <a:pPr marL="0" indent="0">
              <a:spcBef>
                <a:spcPts val="2133"/>
              </a:spcBef>
              <a:spcAft>
                <a:spcPts val="2133"/>
              </a:spcAft>
              <a:buNone/>
            </a:pPr>
            <a:r>
              <a:rPr lang="en-GB" sz="2800" dirty="0"/>
              <a:t>Synthetic Datasets for Statistical Disclosure Control: Theory and Implementation </a:t>
            </a:r>
            <a:r>
              <a:rPr lang="en-GB" sz="2800" dirty="0">
                <a:hlinkClick r:id="rId7"/>
              </a:rPr>
              <a:t>https://tinyurl.com/2sdjz8zv</a:t>
            </a:r>
            <a:r>
              <a:rPr lang="en-GB" sz="2800" dirty="0"/>
              <a:t> </a:t>
            </a:r>
            <a:endParaRPr lang="en-IE" sz="2800" dirty="0"/>
          </a:p>
          <a:p>
            <a:pPr marL="0" indent="0">
              <a:spcBef>
                <a:spcPts val="2133"/>
              </a:spcBef>
              <a:spcAft>
                <a:spcPts val="2133"/>
              </a:spcAft>
              <a:buNone/>
            </a:pPr>
            <a:endParaRPr lang="en-GB" sz="2800" dirty="0">
              <a:latin typeface="+mn-lt"/>
            </a:endParaRPr>
          </a:p>
        </p:txBody>
      </p:sp>
    </p:spTree>
    <p:extLst>
      <p:ext uri="{BB962C8B-B14F-4D97-AF65-F5344CB8AC3E}">
        <p14:creationId xmlns:p14="http://schemas.microsoft.com/office/powerpoint/2010/main" val="17899896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Thank you.</a:t>
            </a:r>
            <a:endParaRPr lang="en-GB"/>
          </a:p>
        </p:txBody>
      </p:sp>
      <p:sp>
        <p:nvSpPr>
          <p:cNvPr id="3" name="Text Placeholder 2"/>
          <p:cNvSpPr>
            <a:spLocks noGrp="1"/>
          </p:cNvSpPr>
          <p:nvPr>
            <p:ph type="body" idx="1"/>
          </p:nvPr>
        </p:nvSpPr>
        <p:spPr/>
        <p:txBody>
          <a:bodyPr>
            <a:noAutofit/>
          </a:bodyPr>
          <a:lstStyle/>
          <a:p>
            <a:r>
              <a:rPr lang="en-GB" sz="2000" dirty="0" err="1"/>
              <a:t>Dr.</a:t>
            </a:r>
            <a:r>
              <a:rPr lang="en-GB" sz="2000" dirty="0"/>
              <a:t> J. Kasmire</a:t>
            </a:r>
          </a:p>
          <a:p>
            <a:r>
              <a:rPr lang="en-GB" sz="2000" dirty="0"/>
              <a:t>Email </a:t>
            </a:r>
            <a:r>
              <a:rPr lang="en-GB" sz="2000" u="sng" dirty="0">
                <a:solidFill>
                  <a:srgbClr val="0000FF"/>
                </a:solidFill>
                <a:hlinkClick r:id="rId2">
                  <a:extLst>
                    <a:ext uri="{A12FA001-AC4F-418D-AE19-62706E023703}">
                      <ahyp:hlinkClr xmlns:ahyp="http://schemas.microsoft.com/office/drawing/2018/hyperlinkcolor" val="tx"/>
                    </a:ext>
                  </a:extLst>
                </a:hlinkClick>
              </a:rPr>
              <a:t>j.kasmire@manchester.ac.uk</a:t>
            </a:r>
            <a:endParaRPr lang="en-GB" sz="2000" u="sng" dirty="0">
              <a:solidFill>
                <a:srgbClr val="0000FF"/>
              </a:solidFill>
            </a:endParaRPr>
          </a:p>
          <a:p>
            <a:r>
              <a:rPr lang="en-GB" sz="2000" dirty="0"/>
              <a:t>@JKasmireComplex on Twitter </a:t>
            </a:r>
            <a:endParaRPr lang="en-GB" sz="2000" dirty="0">
              <a:latin typeface="+mn-lt"/>
            </a:endParaRPr>
          </a:p>
          <a:p>
            <a:r>
              <a:rPr lang="en-GB" sz="2000" b="0" i="0" dirty="0">
                <a:effectLst/>
                <a:latin typeface="+mn-lt"/>
              </a:rPr>
              <a:t>@JKasmireComplex@mastodonapp.uk</a:t>
            </a:r>
            <a:endParaRPr lang="en-GB" sz="2000" dirty="0">
              <a:latin typeface="+mn-lt"/>
            </a:endParaRPr>
          </a:p>
          <a:p>
            <a:r>
              <a:rPr lang="en-GB" sz="2000" dirty="0">
                <a:cs typeface="Arial" pitchFamily="34" charset="0"/>
              </a:rPr>
              <a:t>@UKDataService on Twitter</a:t>
            </a:r>
          </a:p>
        </p:txBody>
      </p:sp>
      <p:pic>
        <p:nvPicPr>
          <p:cNvPr id="9" name="Picture 8">
            <a:extLst>
              <a:ext uri="{FF2B5EF4-FFF2-40B4-BE49-F238E27FC236}">
                <a16:creationId xmlns:a16="http://schemas.microsoft.com/office/drawing/2014/main" id="{BAA8C234-6209-46A8-BF56-AF579060A4A9}"/>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854" y="4595806"/>
            <a:ext cx="464873" cy="464873"/>
          </a:xfrm>
          <a:prstGeom prst="rect">
            <a:avLst/>
          </a:prstGeom>
        </p:spPr>
      </p:pic>
      <p:sp>
        <p:nvSpPr>
          <p:cNvPr id="4" name="Slide Number Placeholder 3"/>
          <p:cNvSpPr>
            <a:spLocks noGrp="1"/>
          </p:cNvSpPr>
          <p:nvPr>
            <p:ph type="sldNum" sz="quarter" idx="12"/>
          </p:nvPr>
        </p:nvSpPr>
        <p:spPr/>
        <p:txBody>
          <a:bodyPr/>
          <a:lstStyle/>
          <a:p>
            <a:fld id="{016687C5-7511-7743-B429-3BDBE272F28B}" type="slidenum">
              <a:rPr lang="en-US" smtClean="0"/>
              <a:t>44</a:t>
            </a:fld>
            <a:endParaRPr lang="en-US"/>
          </a:p>
        </p:txBody>
      </p:sp>
    </p:spTree>
    <p:extLst>
      <p:ext uri="{BB962C8B-B14F-4D97-AF65-F5344CB8AC3E}">
        <p14:creationId xmlns:p14="http://schemas.microsoft.com/office/powerpoint/2010/main" val="1812847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16687C5-7511-7743-B429-3BDBE272F28B}" type="slidenum">
              <a:rPr lang="en-US" smtClean="0"/>
              <a:t>5</a:t>
            </a:fld>
            <a:endParaRPr lang="en-US"/>
          </a:p>
        </p:txBody>
      </p:sp>
      <p:sp>
        <p:nvSpPr>
          <p:cNvPr id="4" name="Oval Callout 3" descr="Question mark in a speech bubble"/>
          <p:cNvSpPr/>
          <p:nvPr/>
        </p:nvSpPr>
        <p:spPr>
          <a:xfrm>
            <a:off x="4081562" y="2065552"/>
            <a:ext cx="3965158" cy="3038463"/>
          </a:xfrm>
          <a:prstGeom prst="wedgeEllipseCallout">
            <a:avLst/>
          </a:prstGeom>
          <a:gradFill>
            <a:gsLst>
              <a:gs pos="49000">
                <a:schemeClr val="tx1"/>
              </a:gs>
              <a:gs pos="100000">
                <a:schemeClr val="bg1"/>
              </a:gs>
              <a:gs pos="100000">
                <a:schemeClr val="bg1"/>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8000" dirty="0"/>
              <a:t>?</a:t>
            </a:r>
          </a:p>
        </p:txBody>
      </p:sp>
      <p:sp>
        <p:nvSpPr>
          <p:cNvPr id="3" name="Title 2"/>
          <p:cNvSpPr>
            <a:spLocks noGrp="1"/>
          </p:cNvSpPr>
          <p:nvPr>
            <p:ph type="title"/>
          </p:nvPr>
        </p:nvSpPr>
        <p:spPr/>
        <p:txBody>
          <a:bodyPr>
            <a:noAutofit/>
          </a:bodyPr>
          <a:lstStyle/>
          <a:p>
            <a:r>
              <a:rPr lang="en-GB" sz="3600" dirty="0"/>
              <a:t>Can you hear us?</a:t>
            </a:r>
          </a:p>
        </p:txBody>
      </p:sp>
    </p:spTree>
    <p:extLst>
      <p:ext uri="{BB962C8B-B14F-4D97-AF65-F5344CB8AC3E}">
        <p14:creationId xmlns:p14="http://schemas.microsoft.com/office/powerpoint/2010/main" val="1168584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Troubleshooting audio problems</a:t>
            </a:r>
          </a:p>
        </p:txBody>
      </p:sp>
      <p:sp>
        <p:nvSpPr>
          <p:cNvPr id="3" name="Text Placeholder 2"/>
          <p:cNvSpPr>
            <a:spLocks noGrp="1"/>
          </p:cNvSpPr>
          <p:nvPr>
            <p:ph type="body" sz="quarter" idx="13"/>
          </p:nvPr>
        </p:nvSpPr>
        <p:spPr/>
        <p:txBody>
          <a:bodyPr>
            <a:normAutofit/>
          </a:bodyPr>
          <a:lstStyle/>
          <a:p>
            <a:r>
              <a:rPr lang="en-GB" sz="2800" dirty="0"/>
              <a:t>Check your speaker/headset is plugged in / volume is on.</a:t>
            </a:r>
          </a:p>
          <a:p>
            <a:r>
              <a:rPr lang="en-GB" sz="2800" dirty="0"/>
              <a:t>Click on audio to listen via phone.</a:t>
            </a:r>
          </a:p>
          <a:p>
            <a:r>
              <a:rPr lang="en-GB" sz="2800" dirty="0"/>
              <a:t>We are recording this webinar and will post it on YouTube (</a:t>
            </a:r>
            <a:r>
              <a:rPr lang="en-GB" sz="2800" dirty="0">
                <a:hlinkClick r:id="rId2"/>
              </a:rPr>
              <a:t>https://www.youtube.com/user/UKDATASERVICE</a:t>
            </a:r>
            <a:r>
              <a:rPr lang="en-GB" sz="2800" dirty="0"/>
              <a:t>)</a:t>
            </a:r>
          </a:p>
          <a:p>
            <a:r>
              <a:rPr lang="en-GB" sz="2800" dirty="0"/>
              <a:t>We are live streaming this too if you need an alternative way to view or listen to it. </a:t>
            </a:r>
          </a:p>
          <a:p>
            <a:pPr marL="0" indent="0">
              <a:buNone/>
            </a:pPr>
            <a:endParaRPr lang="en-GB" sz="2800" dirty="0"/>
          </a:p>
        </p:txBody>
      </p:sp>
      <p:sp>
        <p:nvSpPr>
          <p:cNvPr id="4" name="Slide Number Placeholder 3"/>
          <p:cNvSpPr>
            <a:spLocks noGrp="1"/>
          </p:cNvSpPr>
          <p:nvPr>
            <p:ph type="sldNum" sz="quarter" idx="12"/>
          </p:nvPr>
        </p:nvSpPr>
        <p:spPr/>
        <p:txBody>
          <a:bodyPr/>
          <a:lstStyle/>
          <a:p>
            <a:fld id="{016687C5-7511-7743-B429-3BDBE272F28B}" type="slidenum">
              <a:rPr lang="en-US" smtClean="0"/>
              <a:t>6</a:t>
            </a:fld>
            <a:endParaRPr lang="en-US"/>
          </a:p>
        </p:txBody>
      </p:sp>
    </p:spTree>
    <p:extLst>
      <p:ext uri="{BB962C8B-B14F-4D97-AF65-F5344CB8AC3E}">
        <p14:creationId xmlns:p14="http://schemas.microsoft.com/office/powerpoint/2010/main" val="2777420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9134" y="1097280"/>
            <a:ext cx="12028516" cy="689956"/>
          </a:xfrm>
        </p:spPr>
        <p:txBody>
          <a:bodyPr>
            <a:normAutofit fontScale="90000"/>
          </a:bodyPr>
          <a:lstStyle/>
          <a:p>
            <a:r>
              <a:rPr lang="en-GB" sz="4400">
                <a:latin typeface="Arial"/>
                <a:cs typeface="Arial"/>
              </a:rPr>
              <a:t>You might be interested in other UKDS events</a:t>
            </a:r>
            <a:endParaRPr lang="en-GB"/>
          </a:p>
        </p:txBody>
      </p:sp>
      <p:sp>
        <p:nvSpPr>
          <p:cNvPr id="3" name="Text Placeholder 2"/>
          <p:cNvSpPr>
            <a:spLocks noGrp="1"/>
          </p:cNvSpPr>
          <p:nvPr>
            <p:ph type="body" idx="1"/>
          </p:nvPr>
        </p:nvSpPr>
        <p:spPr>
          <a:xfrm>
            <a:off x="758175" y="1937670"/>
            <a:ext cx="9397809" cy="4518873"/>
          </a:xfrm>
        </p:spPr>
        <p:txBody>
          <a:bodyPr vert="horz" lIns="91440" tIns="45720" rIns="91440" bIns="45720" rtlCol="0" anchor="t">
            <a:noAutofit/>
          </a:bodyPr>
          <a:lstStyle/>
          <a:p>
            <a:r>
              <a:rPr lang="en-GB" sz="2700" b="1" dirty="0">
                <a:solidFill>
                  <a:srgbClr val="212322"/>
                </a:solidFill>
                <a:latin typeface="+mn-lt"/>
                <a:cs typeface="Arial"/>
              </a:rPr>
              <a:t>Developing area profiles using Census 2021 data </a:t>
            </a:r>
            <a:r>
              <a:rPr lang="en-GB" sz="2700" dirty="0">
                <a:solidFill>
                  <a:srgbClr val="212322"/>
                </a:solidFill>
                <a:latin typeface="+mn-lt"/>
                <a:cs typeface="Arial"/>
              </a:rPr>
              <a:t>28/02/23 at 10:00</a:t>
            </a:r>
          </a:p>
          <a:p>
            <a:r>
              <a:rPr lang="en-GB" sz="2700" b="1" dirty="0">
                <a:solidFill>
                  <a:srgbClr val="212322"/>
                </a:solidFill>
                <a:latin typeface="+mn-lt"/>
                <a:cs typeface="Arial"/>
              </a:rPr>
              <a:t>Mapping crime data in R: An intro to GIS &amp; spatial data </a:t>
            </a:r>
            <a:r>
              <a:rPr lang="en-GB" sz="2700" dirty="0">
                <a:solidFill>
                  <a:srgbClr val="212322"/>
                </a:solidFill>
                <a:latin typeface="+mn-lt"/>
                <a:cs typeface="Arial"/>
              </a:rPr>
              <a:t>06/03/23 13:00</a:t>
            </a:r>
          </a:p>
          <a:p>
            <a:r>
              <a:rPr lang="en-GB" sz="2700" b="1" dirty="0">
                <a:solidFill>
                  <a:srgbClr val="212322"/>
                </a:solidFill>
                <a:latin typeface="+mn-lt"/>
                <a:cs typeface="Arial"/>
              </a:rPr>
              <a:t>Mapping crime data in R: Live code demo </a:t>
            </a:r>
            <a:r>
              <a:rPr lang="en-GB" sz="2700" dirty="0">
                <a:solidFill>
                  <a:srgbClr val="212322"/>
                </a:solidFill>
                <a:latin typeface="+mn-lt"/>
                <a:cs typeface="Arial"/>
              </a:rPr>
              <a:t>06/03/23 13:00</a:t>
            </a:r>
          </a:p>
          <a:p>
            <a:r>
              <a:rPr lang="en-GB" sz="2700" b="1" dirty="0">
                <a:solidFill>
                  <a:srgbClr val="212322"/>
                </a:solidFill>
                <a:latin typeface="+mn-lt"/>
                <a:cs typeface="Arial"/>
              </a:rPr>
              <a:t>CSS Drop-ins </a:t>
            </a:r>
            <a:r>
              <a:rPr lang="en-GB" sz="2700" dirty="0">
                <a:solidFill>
                  <a:srgbClr val="212322"/>
                </a:solidFill>
                <a:latin typeface="+mn-lt"/>
                <a:cs typeface="Arial"/>
              </a:rPr>
              <a:t>– Every 2nd Tuesday of the month at 13:00</a:t>
            </a:r>
            <a:endParaRPr lang="en-GB" sz="2700" dirty="0">
              <a:latin typeface="+mn-lt"/>
              <a:cs typeface="Arial"/>
              <a:hlinkClick r:id="" action="ppaction://noaction"/>
            </a:endParaRPr>
          </a:p>
          <a:p>
            <a:r>
              <a:rPr lang="en-GB" sz="2700" dirty="0">
                <a:latin typeface="+mn-lt"/>
                <a:cs typeface="Arial"/>
                <a:hlinkClick r:id="" action="ppaction://noaction"/>
              </a:rPr>
              <a:t>https://ukdataservice.ac.uk/news-and-events/events.aspx</a:t>
            </a:r>
            <a:r>
              <a:rPr lang="en-GB" sz="2700" dirty="0">
                <a:latin typeface="+mn-lt"/>
                <a:cs typeface="Arial"/>
              </a:rPr>
              <a:t> </a:t>
            </a:r>
          </a:p>
          <a:p>
            <a:r>
              <a:rPr lang="en-GB" sz="2700" dirty="0">
                <a:latin typeface="+mn-lt"/>
                <a:cs typeface="Arial"/>
                <a:hlinkClick r:id="rId2"/>
              </a:rPr>
              <a:t>https://www.ukdataservice.ac.uk/news-and-events/events/past-events.aspx</a:t>
            </a:r>
            <a:endParaRPr lang="en-GB" sz="2700" dirty="0">
              <a:latin typeface="+mn-lt"/>
              <a:cs typeface="Arial"/>
            </a:endParaRPr>
          </a:p>
        </p:txBody>
      </p:sp>
      <p:sp>
        <p:nvSpPr>
          <p:cNvPr id="4" name="Slide Number Placeholder 3"/>
          <p:cNvSpPr>
            <a:spLocks noGrp="1"/>
          </p:cNvSpPr>
          <p:nvPr>
            <p:ph type="sldNum" sz="quarter" idx="12"/>
          </p:nvPr>
        </p:nvSpPr>
        <p:spPr/>
        <p:txBody>
          <a:bodyPr/>
          <a:lstStyle/>
          <a:p>
            <a:fld id="{016687C5-7511-7743-B429-3BDBE272F28B}" type="slidenum">
              <a:rPr lang="en-US" smtClean="0"/>
              <a:t>7</a:t>
            </a:fld>
            <a:endParaRPr lang="en-US"/>
          </a:p>
        </p:txBody>
      </p:sp>
    </p:spTree>
    <p:extLst>
      <p:ext uri="{BB962C8B-B14F-4D97-AF65-F5344CB8AC3E}">
        <p14:creationId xmlns:p14="http://schemas.microsoft.com/office/powerpoint/2010/main" val="767297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a:latin typeface="Arial"/>
                <a:cs typeface="Arial"/>
              </a:rPr>
              <a:t>Table of Contents for this workshop</a:t>
            </a:r>
            <a:endParaRPr lang="en-GB"/>
          </a:p>
        </p:txBody>
      </p:sp>
      <p:sp>
        <p:nvSpPr>
          <p:cNvPr id="4" name="Slide Number Placeholder 3"/>
          <p:cNvSpPr>
            <a:spLocks noGrp="1"/>
          </p:cNvSpPr>
          <p:nvPr>
            <p:ph type="sldNum" sz="quarter" idx="12"/>
          </p:nvPr>
        </p:nvSpPr>
        <p:spPr/>
        <p:txBody>
          <a:bodyPr/>
          <a:lstStyle/>
          <a:p>
            <a:fld id="{016687C5-7511-7743-B429-3BDBE272F28B}" type="slidenum">
              <a:rPr lang="en-US" smtClean="0"/>
              <a:t>8</a:t>
            </a:fld>
            <a:endParaRPr lang="en-US"/>
          </a:p>
        </p:txBody>
      </p:sp>
      <p:sp>
        <p:nvSpPr>
          <p:cNvPr id="7" name="Content Placeholder 8">
            <a:extLst>
              <a:ext uri="{FF2B5EF4-FFF2-40B4-BE49-F238E27FC236}">
                <a16:creationId xmlns:a16="http://schemas.microsoft.com/office/drawing/2014/main" id="{7AA93A80-4CA6-4820-98E5-3B5239214D2B}"/>
              </a:ext>
            </a:extLst>
          </p:cNvPr>
          <p:cNvSpPr txBox="1">
            <a:spLocks/>
          </p:cNvSpPr>
          <p:nvPr/>
        </p:nvSpPr>
        <p:spPr>
          <a:xfrm>
            <a:off x="838200" y="1600738"/>
            <a:ext cx="10514900" cy="5183889"/>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2800" dirty="0">
                <a:latin typeface="Arial"/>
                <a:cs typeface="Arial"/>
              </a:rPr>
              <a:t>Synthetic data – what it is and is not</a:t>
            </a:r>
          </a:p>
          <a:p>
            <a:pPr marL="0" indent="0">
              <a:buFont typeface="Arial" panose="020B0604020202020204" pitchFamily="34" charset="0"/>
              <a:buNone/>
            </a:pPr>
            <a:r>
              <a:rPr lang="en-GB" sz="2800" dirty="0">
                <a:latin typeface="Arial"/>
                <a:cs typeface="Arial"/>
              </a:rPr>
              <a:t>Fidelity – an important concept for synthetic data</a:t>
            </a:r>
          </a:p>
          <a:p>
            <a:pPr marL="0" indent="0">
              <a:buFont typeface="Arial" panose="020B0604020202020204" pitchFamily="34" charset="0"/>
              <a:buNone/>
            </a:pPr>
            <a:r>
              <a:rPr lang="en-GB" sz="2800" dirty="0">
                <a:latin typeface="Arial"/>
                <a:cs typeface="Arial"/>
              </a:rPr>
              <a:t>Uses of synthetic data</a:t>
            </a:r>
          </a:p>
          <a:p>
            <a:pPr marL="0" indent="0">
              <a:buFont typeface="Arial" panose="020B0604020202020204" pitchFamily="34" charset="0"/>
              <a:buNone/>
            </a:pPr>
            <a:r>
              <a:rPr lang="en-GB" sz="2800" dirty="0">
                <a:latin typeface="Arial"/>
                <a:cs typeface="Arial"/>
              </a:rPr>
              <a:t>Generating synthetic data</a:t>
            </a:r>
          </a:p>
          <a:p>
            <a:pPr marL="0" indent="0">
              <a:buFont typeface="Arial" panose="020B0604020202020204" pitchFamily="34" charset="0"/>
              <a:buNone/>
            </a:pPr>
            <a:r>
              <a:rPr lang="en-GB" sz="2800" dirty="0">
                <a:latin typeface="Arial"/>
                <a:cs typeface="Arial"/>
              </a:rPr>
              <a:t>Break</a:t>
            </a:r>
          </a:p>
          <a:p>
            <a:pPr marL="0" indent="0">
              <a:buFont typeface="Arial" panose="020B0604020202020204" pitchFamily="34" charset="0"/>
              <a:buNone/>
            </a:pPr>
            <a:r>
              <a:rPr lang="en-GB" sz="2800" dirty="0">
                <a:latin typeface="Arial"/>
                <a:cs typeface="Arial"/>
              </a:rPr>
              <a:t>Hands on session/code demo</a:t>
            </a:r>
          </a:p>
          <a:p>
            <a:pPr marL="0" indent="0">
              <a:buFont typeface="Arial" panose="020B0604020202020204" pitchFamily="34" charset="0"/>
              <a:buNone/>
            </a:pPr>
            <a:endParaRPr lang="en-GB" sz="2800" dirty="0">
              <a:latin typeface="Arial"/>
              <a:cs typeface="Arial"/>
            </a:endParaRPr>
          </a:p>
          <a:p>
            <a:pPr marL="0" indent="0">
              <a:buFont typeface="Arial" panose="020B0604020202020204" pitchFamily="34" charset="0"/>
              <a:buNone/>
            </a:pPr>
            <a:endParaRPr lang="en-GB" sz="2800" dirty="0">
              <a:latin typeface="Arial"/>
              <a:cs typeface="Arial"/>
            </a:endParaRPr>
          </a:p>
        </p:txBody>
      </p:sp>
    </p:spTree>
    <p:extLst>
      <p:ext uri="{BB962C8B-B14F-4D97-AF65-F5344CB8AC3E}">
        <p14:creationId xmlns:p14="http://schemas.microsoft.com/office/powerpoint/2010/main" val="1739712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16687C5-7511-7743-B429-3BDBE272F28B}" type="slidenum">
              <a:rPr lang="en-US" smtClean="0"/>
              <a:t>9</a:t>
            </a:fld>
            <a:endParaRPr lang="en-US"/>
          </a:p>
        </p:txBody>
      </p:sp>
      <p:sp>
        <p:nvSpPr>
          <p:cNvPr id="3" name="Title 2"/>
          <p:cNvSpPr>
            <a:spLocks noGrp="1"/>
          </p:cNvSpPr>
          <p:nvPr>
            <p:ph type="title"/>
          </p:nvPr>
        </p:nvSpPr>
        <p:spPr/>
        <p:txBody>
          <a:bodyPr>
            <a:noAutofit/>
          </a:bodyPr>
          <a:lstStyle/>
          <a:p>
            <a:r>
              <a:rPr lang="en-GB" sz="3600" dirty="0"/>
              <a:t>Synthetic data</a:t>
            </a:r>
          </a:p>
        </p:txBody>
      </p:sp>
    </p:spTree>
    <p:extLst>
      <p:ext uri="{BB962C8B-B14F-4D97-AF65-F5344CB8AC3E}">
        <p14:creationId xmlns:p14="http://schemas.microsoft.com/office/powerpoint/2010/main" val="481263392"/>
      </p:ext>
    </p:extLst>
  </p:cSld>
  <p:clrMapOvr>
    <a:masterClrMapping/>
  </p:clrMapOvr>
</p:sld>
</file>

<file path=ppt/theme/theme1.xml><?xml version="1.0" encoding="utf-8"?>
<a:theme xmlns:a="http://schemas.openxmlformats.org/drawingml/2006/main" name="UKDS_UKD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ACCESSIBLE_UKDS_Widescreen_with_poll" id="{F0DC0350-6D59-4049-B35A-495E3A5D45EC}" vid="{EBF5D685-EB84-4D00-AB55-000CFD294E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2D5F373B85FCF47AAFC80BC7D80700A" ma:contentTypeVersion="16" ma:contentTypeDescription="Create a new document." ma:contentTypeScope="" ma:versionID="953c7af80d244b688ad423cd1abbe203">
  <xsd:schema xmlns:xsd="http://www.w3.org/2001/XMLSchema" xmlns:xs="http://www.w3.org/2001/XMLSchema" xmlns:p="http://schemas.microsoft.com/office/2006/metadata/properties" xmlns:ns2="28b91107-4a81-451c-84f7-f52706813e27" xmlns:ns3="1d2e6339-9963-4444-b0f2-be5dad007de0" targetNamespace="http://schemas.microsoft.com/office/2006/metadata/properties" ma:root="true" ma:fieldsID="3e79bcb2608852f7b5ad3d3b590f9c85" ns2:_="" ns3:_="">
    <xsd:import namespace="28b91107-4a81-451c-84f7-f52706813e27"/>
    <xsd:import namespace="1d2e6339-9963-4444-b0f2-be5dad007de0"/>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DateTaken" minOccurs="0"/>
                <xsd:element ref="ns2:MediaServiceGenerationTime" minOccurs="0"/>
                <xsd:element ref="ns2:MediaServiceEventHashCode" minOccurs="0"/>
                <xsd:element ref="ns2:MediaServiceOCR" minOccurs="0"/>
                <xsd:element ref="ns2:MediaServiceLocation" minOccurs="0"/>
                <xsd:element ref="ns2:MediaLengthInSecond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b91107-4a81-451c-84f7-f52706813e2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6d63537c-d192-4dc4-bb87-a5632b1c7687"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d2e6339-9963-4444-b0f2-be5dad007de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289bc31f-51e0-4109-a170-5affb3c8abc1}" ma:internalName="TaxCatchAll" ma:showField="CatchAllData" ma:web="1d2e6339-9963-4444-b0f2-be5dad007de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1d2e6339-9963-4444-b0f2-be5dad007de0" xsi:nil="true"/>
    <lcf76f155ced4ddcb4097134ff3c332f xmlns="28b91107-4a81-451c-84f7-f52706813e2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9579E2D9-2976-4F02-A7CF-FC754F84BB43}">
  <ds:schemaRefs>
    <ds:schemaRef ds:uri="http://schemas.microsoft.com/sharepoint/v3/contenttype/forms"/>
  </ds:schemaRefs>
</ds:datastoreItem>
</file>

<file path=customXml/itemProps2.xml><?xml version="1.0" encoding="utf-8"?>
<ds:datastoreItem xmlns:ds="http://schemas.openxmlformats.org/officeDocument/2006/customXml" ds:itemID="{DF906E92-EA08-47C8-8FD3-9B3E2736EB3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8b91107-4a81-451c-84f7-f52706813e27"/>
    <ds:schemaRef ds:uri="1d2e6339-9963-4444-b0f2-be5dad007de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989689-63BA-4961-801F-6259F6A34C01}">
  <ds:schemaRefs>
    <ds:schemaRef ds:uri="http://purl.org/dc/terms/"/>
    <ds:schemaRef ds:uri="1d2e6339-9963-4444-b0f2-be5dad007de0"/>
    <ds:schemaRef ds:uri="http://schemas.microsoft.com/office/infopath/2007/PartnerControls"/>
    <ds:schemaRef ds:uri="http://purl.org/dc/elements/1.1/"/>
    <ds:schemaRef ds:uri="http://www.w3.org/XML/1998/namespace"/>
    <ds:schemaRef ds:uri="http://schemas.microsoft.com/office/2006/documentManagement/types"/>
    <ds:schemaRef ds:uri="http://schemas.microsoft.com/office/2006/metadata/properties"/>
    <ds:schemaRef ds:uri="http://schemas.openxmlformats.org/package/2006/metadata/core-properties"/>
    <ds:schemaRef ds:uri="28b91107-4a81-451c-84f7-f52706813e27"/>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ACCESSIBLE_UKDS_Widescreen_with_poll</Template>
  <TotalTime>699</TotalTime>
  <Words>4881</Words>
  <Application>Microsoft Office PowerPoint</Application>
  <PresentationFormat>Widescreen</PresentationFormat>
  <Paragraphs>393</Paragraphs>
  <Slides>44</Slides>
  <Notes>27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Helvetica</vt:lpstr>
      <vt:lpstr>UKDS_UKDA</vt:lpstr>
      <vt:lpstr>Synthetic Data: An introductory workshop</vt:lpstr>
      <vt:lpstr>Interaction in this workshop</vt:lpstr>
      <vt:lpstr>Interaction in this workshop</vt:lpstr>
      <vt:lpstr>Interaction in this workshop</vt:lpstr>
      <vt:lpstr>Can you hear us?</vt:lpstr>
      <vt:lpstr>Troubleshooting audio problems</vt:lpstr>
      <vt:lpstr>You might be interested in other UKDS events</vt:lpstr>
      <vt:lpstr>Table of Contents for this workshop</vt:lpstr>
      <vt:lpstr>Synthetic data</vt:lpstr>
      <vt:lpstr>What is synthetic data?</vt:lpstr>
      <vt:lpstr>Examples of synthetic data</vt:lpstr>
      <vt:lpstr>Examples of synthetic data</vt:lpstr>
      <vt:lpstr>Examples of synthetic data</vt:lpstr>
      <vt:lpstr>Examples of synthetic data</vt:lpstr>
      <vt:lpstr>What is not synthetic data?</vt:lpstr>
      <vt:lpstr>Terminology is important</vt:lpstr>
      <vt:lpstr>Is it synthetic? Cycle lane sensor</vt:lpstr>
      <vt:lpstr>Is it synthetic? Weather forecasts</vt:lpstr>
      <vt:lpstr>Is it synthetic? Census microdata</vt:lpstr>
      <vt:lpstr>Is it synthetic? Chat GPT</vt:lpstr>
      <vt:lpstr>Is it synthetic? Just made it up</vt:lpstr>
      <vt:lpstr>Fidelity</vt:lpstr>
      <vt:lpstr>What is fidelity? </vt:lpstr>
      <vt:lpstr>Synthetic data can be faithful on:</vt:lpstr>
      <vt:lpstr>Low-fidelity example</vt:lpstr>
      <vt:lpstr>Relationships between variables</vt:lpstr>
      <vt:lpstr>High-fidelity synthetic data</vt:lpstr>
      <vt:lpstr>Greater fidelity is not always better</vt:lpstr>
      <vt:lpstr>Uses for synthetic data</vt:lpstr>
      <vt:lpstr>Preview</vt:lpstr>
      <vt:lpstr>Proof of concept</vt:lpstr>
      <vt:lpstr>Cost/difficulty/availability/ethicality</vt:lpstr>
      <vt:lpstr>Presentation</vt:lpstr>
      <vt:lpstr>Code development</vt:lpstr>
      <vt:lpstr>Remote work</vt:lpstr>
      <vt:lpstr>How to generate synthetic data</vt:lpstr>
      <vt:lpstr>Handmade</vt:lpstr>
      <vt:lpstr>Random/Nonsense</vt:lpstr>
      <vt:lpstr>Machine learning</vt:lpstr>
      <vt:lpstr>Simulation</vt:lpstr>
      <vt:lpstr>Synthetic data conclusions</vt:lpstr>
      <vt:lpstr>Break! </vt:lpstr>
      <vt:lpstr>Further reading/listening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Synthetic Data?</dc:title>
  <dc:creator>Joseph Allen</dc:creator>
  <cp:lastModifiedBy>Julia Kasmire</cp:lastModifiedBy>
  <cp:revision>3</cp:revision>
  <dcterms:created xsi:type="dcterms:W3CDTF">2021-05-20T15:30:47Z</dcterms:created>
  <dcterms:modified xsi:type="dcterms:W3CDTF">2023-02-07T15:19:58Z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0x01010082D5F373B85FCF47AAFC80BC7D80700A</vt:lpwstr>
  </property>
  <property fmtid="{D5CDD505-2E9C-101B-9397-08002B2CF9AE}" pid="3" name="MediaServiceImageTags">
    <vt:lpwstr/>
  </property>
</Properties>
</file>

<file path=docProps/thumbnail.jpeg>
</file>